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0" r:id="rId4"/>
    <p:sldId id="271" r:id="rId5"/>
    <p:sldId id="256" r:id="rId6"/>
    <p:sldId id="257" r:id="rId7"/>
    <p:sldId id="258" r:id="rId8"/>
    <p:sldId id="263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120C-4206-4A5F-827A-AF87717F41A2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D1423-31B4-400B-9228-C9C106A14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C18CC-EEDF-432A-A742-7379EE351B12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4426-D2B0-4D81-8A55-5ABDC835B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6EC1E-90B8-4F9F-8460-F4CBB136E18D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1C05-5FB1-4536-8FEE-BB5C892DE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88612-4AE8-45EA-BB63-225F495D6866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2CF86-DB03-4172-80DE-FA5A0FD2E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BB48-09EB-4E06-AA5C-904B9112B922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6A54-0262-4464-8664-6DAAF4CC6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8A16-BB7D-4B5B-A8D8-54384CA233A3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F992-3016-4FBB-B744-432482692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3533-E714-46E4-B74A-4C524EBE0041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A4F1-22EC-4F0D-AB02-AFCD5C06A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B238-075C-4B51-89B3-D9650C8EEC1B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5473-DA39-4A37-921A-910C89EB7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AB4D-876D-4940-9A23-4E63AB27186C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4D9DF-6A02-433F-8414-272E5CD60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468B-979E-4D32-83E6-4DB131BAB9E1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6ED24-E97D-4C78-9FBA-1A6574275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E6DB2-B5B5-408F-B2CE-3BE12CBA954D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1556D-A446-4EBC-87BA-A82302911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84FD16-00A8-41C1-940F-A3057312781D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C6CE07-A49B-4198-A877-E976DD91B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rezented.ru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ed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928662" y="428604"/>
            <a:ext cx="692946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accent1"/>
                </a:solidFill>
                <a:latin typeface="Century Gothic" pitchFamily="34" charset="0"/>
              </a:rPr>
              <a:t>Winter - </a:t>
            </a:r>
            <a:r>
              <a:rPr lang="ru-RU" sz="8000" b="1" dirty="0" smtClean="0">
                <a:solidFill>
                  <a:schemeClr val="accent1"/>
                </a:solidFill>
                <a:latin typeface="Century Gothic" pitchFamily="34" charset="0"/>
              </a:rPr>
              <a:t>Зима</a:t>
            </a:r>
            <a:endParaRPr lang="ru-RU" sz="80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2051" name="Рисунок 3" descr="0_6d4de_a2da93ac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43312"/>
            <a:ext cx="35877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4" descr="0_67aac_360e2d6a_X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857375"/>
            <a:ext cx="38068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37919" y="6488668"/>
            <a:ext cx="160608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hlinkClick r:id="rId5"/>
              </a:rPr>
              <a:t>Prezented.Ru</a:t>
            </a:r>
            <a:r>
              <a:rPr lang="ru-RU" dirty="0" smtClean="0">
                <a:hlinkClick r:id="rId5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dx-winter-snow-screensa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/>
              <a:t>It often snows in winter.</a:t>
            </a:r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 descr="8606692_12939.jpg"/>
          <p:cNvPicPr>
            <a:picLocks noChangeAspect="1"/>
          </p:cNvPicPr>
          <p:nvPr/>
        </p:nvPicPr>
        <p:blipFill>
          <a:blip r:embed="rId2" cstate="print"/>
          <a:srcRect b="5199"/>
          <a:stretch>
            <a:fillRect/>
          </a:stretch>
        </p:blipFill>
        <p:spPr bwMode="auto">
          <a:xfrm>
            <a:off x="-23813" y="0"/>
            <a:ext cx="920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/>
              <a:t>All is covered with snow.</a:t>
            </a:r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14191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/>
              <a:t>Drifts are deep.</a:t>
            </a:r>
            <a:endParaRPr lang="ru-RU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0a0b5c822c9ed3da02a724344c9b616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/>
              <a:t>Rivers and lakes are covered with ice.</a:t>
            </a:r>
            <a:endParaRPr 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HCAJG4K1JCA2DEBMVCA5GW7MACAXU2YF8CAXSF5GLCAG4S0QPCAQHBYYACADN6U6ACA3G0RP0CAIWT2MNCA7D2LMCCA1Y4VLNCA8301SVCAS490E5CALUD3FSCAZ5P8K0CAE7PA3DCAQ1XRINCATR2WDNCA2G1M5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/>
              <a:t>Animals and plants sleep.</a:t>
            </a:r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image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/>
              <a:t>Winter is a good time for sports.</a:t>
            </a: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60608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hlinkClick r:id="rId3"/>
              </a:rPr>
              <a:t>Prezented.Ru</a:t>
            </a:r>
            <a:r>
              <a:rPr lang="ru-RU" dirty="0" smtClean="0">
                <a:hlinkClick r:id="rId3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0043-043-Rozhdestvo-KHristov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/>
              <a:t>We celebrate Christmas in winter.</a:t>
            </a:r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 descr="0711071041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/>
              <a:t>Winter ends in March.</a:t>
            </a:r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4572000"/>
                <a:gridCol w="4572000"/>
              </a:tblGrid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baseline="0" dirty="0" smtClean="0">
                          <a:latin typeface="Arial" pitchFamily="34" charset="0"/>
                          <a:cs typeface="Arial" pitchFamily="34" charset="0"/>
                        </a:rPr>
                        <a:t>begins</a:t>
                      </a:r>
                      <a:endParaRPr lang="ru-RU" sz="5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начинается</a:t>
                      </a:r>
                      <a:endParaRPr lang="ru-RU" sz="5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itchFamily="34" charset="0"/>
                          <a:cs typeface="Arial" pitchFamily="34" charset="0"/>
                        </a:rPr>
                        <a:t>short</a:t>
                      </a:r>
                      <a:endParaRPr lang="ru-RU" sz="5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короткий</a:t>
                      </a:r>
                      <a:endParaRPr lang="ru-RU" sz="5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itchFamily="34" charset="0"/>
                          <a:cs typeface="Arial" pitchFamily="34" charset="0"/>
                        </a:rPr>
                        <a:t>long</a:t>
                      </a:r>
                      <a:endParaRPr lang="ru-RU" sz="5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длинный</a:t>
                      </a:r>
                      <a:endParaRPr lang="ru-RU" sz="5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itchFamily="34" charset="0"/>
                          <a:cs typeface="Arial" pitchFamily="34" charset="0"/>
                        </a:rPr>
                        <a:t>the weather</a:t>
                      </a:r>
                      <a:endParaRPr lang="ru-RU" sz="5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погода</a:t>
                      </a:r>
                      <a:endParaRPr lang="ru-RU" sz="5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itchFamily="34" charset="0"/>
                          <a:cs typeface="Arial" pitchFamily="34" charset="0"/>
                        </a:rPr>
                        <a:t>often</a:t>
                      </a:r>
                      <a:endParaRPr lang="ru-RU" sz="5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часто</a:t>
                      </a:r>
                      <a:endParaRPr lang="ru-RU" sz="5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itchFamily="34" charset="0"/>
                          <a:cs typeface="Arial" pitchFamily="34" charset="0"/>
                        </a:rPr>
                        <a:t>it snows</a:t>
                      </a:r>
                      <a:endParaRPr lang="ru-RU" sz="5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идёт снег</a:t>
                      </a:r>
                      <a:endParaRPr lang="ru-RU" sz="5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all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всё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4572000"/>
                <a:gridCol w="4572000"/>
              </a:tblGrid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baseline="0" dirty="0" smtClean="0">
                          <a:latin typeface="Arial" pitchFamily="34" charset="0"/>
                          <a:cs typeface="Arial" pitchFamily="34" charset="0"/>
                        </a:rPr>
                        <a:t>is covered</a:t>
                      </a:r>
                      <a:endParaRPr lang="ru-RU" sz="5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покрыто</a:t>
                      </a:r>
                      <a:endParaRPr lang="ru-RU" sz="5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itchFamily="34" charset="0"/>
                          <a:cs typeface="Arial" pitchFamily="34" charset="0"/>
                        </a:rPr>
                        <a:t>with snow</a:t>
                      </a:r>
                      <a:endParaRPr lang="ru-RU" sz="5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снегом</a:t>
                      </a:r>
                      <a:endParaRPr lang="ru-RU" sz="5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itchFamily="34" charset="0"/>
                          <a:cs typeface="Arial" pitchFamily="34" charset="0"/>
                        </a:rPr>
                        <a:t>drifts</a:t>
                      </a:r>
                      <a:endParaRPr lang="ru-RU" sz="5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сугробы</a:t>
                      </a:r>
                      <a:endParaRPr lang="ru-RU" sz="5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itchFamily="34" charset="0"/>
                          <a:cs typeface="Arial" pitchFamily="34" charset="0"/>
                        </a:rPr>
                        <a:t>deep</a:t>
                      </a:r>
                      <a:endParaRPr lang="ru-RU" sz="5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глубокие</a:t>
                      </a:r>
                      <a:endParaRPr lang="ru-RU" sz="5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itchFamily="34" charset="0"/>
                          <a:cs typeface="Arial" pitchFamily="34" charset="0"/>
                        </a:rPr>
                        <a:t>rivers</a:t>
                      </a:r>
                      <a:endParaRPr lang="ru-RU" sz="5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реки</a:t>
                      </a:r>
                      <a:endParaRPr lang="ru-RU" sz="5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itchFamily="34" charset="0"/>
                          <a:cs typeface="Arial" pitchFamily="34" charset="0"/>
                        </a:rPr>
                        <a:t>lakes</a:t>
                      </a:r>
                      <a:endParaRPr lang="ru-RU" sz="5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озёра</a:t>
                      </a:r>
                      <a:endParaRPr lang="ru-RU" sz="5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are covered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покрыты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225395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4572000"/>
                <a:gridCol w="4572000"/>
              </a:tblGrid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baseline="0" dirty="0" smtClean="0">
                          <a:latin typeface="Arial" pitchFamily="34" charset="0"/>
                          <a:cs typeface="Arial" pitchFamily="34" charset="0"/>
                        </a:rPr>
                        <a:t>animals</a:t>
                      </a:r>
                      <a:endParaRPr lang="ru-RU" sz="5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животные</a:t>
                      </a:r>
                      <a:endParaRPr lang="ru-RU" sz="5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itchFamily="34" charset="0"/>
                          <a:cs typeface="Arial" pitchFamily="34" charset="0"/>
                        </a:rPr>
                        <a:t>plants</a:t>
                      </a:r>
                      <a:endParaRPr lang="ru-RU" sz="5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растения</a:t>
                      </a:r>
                      <a:endParaRPr lang="ru-RU" sz="5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itchFamily="34" charset="0"/>
                          <a:cs typeface="Arial" pitchFamily="34" charset="0"/>
                        </a:rPr>
                        <a:t>sleep</a:t>
                      </a:r>
                      <a:endParaRPr lang="ru-RU" sz="5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спят</a:t>
                      </a:r>
                      <a:endParaRPr lang="ru-RU" sz="5400" dirty="0"/>
                    </a:p>
                  </a:txBody>
                  <a:tcPr/>
                </a:tc>
              </a:tr>
              <a:tr h="13471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latin typeface="Arial" pitchFamily="34" charset="0"/>
                          <a:cs typeface="Arial" pitchFamily="34" charset="0"/>
                        </a:rPr>
                        <a:t>a good time</a:t>
                      </a:r>
                      <a:endParaRPr lang="ru-RU" sz="5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хорошее время</a:t>
                      </a:r>
                      <a:endParaRPr lang="ru-RU" sz="4800" dirty="0"/>
                    </a:p>
                  </a:txBody>
                  <a:tcPr anchor="ctr"/>
                </a:tc>
              </a:tr>
              <a:tr h="979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latin typeface="Arial" pitchFamily="34" charset="0"/>
                          <a:cs typeface="Arial" pitchFamily="34" charset="0"/>
                        </a:rPr>
                        <a:t>for sports</a:t>
                      </a:r>
                      <a:endParaRPr lang="ru-RU" sz="5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для спорта</a:t>
                      </a:r>
                      <a:endParaRPr lang="ru-RU" sz="5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itchFamily="34" charset="0"/>
                          <a:cs typeface="Arial" pitchFamily="34" charset="0"/>
                        </a:rPr>
                        <a:t>celebrate</a:t>
                      </a:r>
                      <a:endParaRPr lang="ru-RU" sz="5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отмечать</a:t>
                      </a:r>
                      <a:endParaRPr lang="ru-RU" sz="5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Christmas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Рождество 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500" y="5786438"/>
            <a:ext cx="2857500" cy="76993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winter.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картинки\Зимние14.12.2008\13_zima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2700" y="0"/>
            <a:ext cx="91567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Winter months are December, January and February.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\картинки\Зимние14.12.2008\9f16f94fef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71438"/>
            <a:ext cx="9191625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/>
              <a:t>Winter begins in December.</a:t>
            </a:r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3" cy="86836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/>
              <a:t>Days are short.</a:t>
            </a:r>
            <a:endParaRPr lang="ru-RU" smtClean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929188" y="357188"/>
            <a:ext cx="3929062" cy="7699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Nights are long.</a:t>
            </a:r>
            <a:endParaRPr lang="ru-RU" sz="4400">
              <a:latin typeface="Calibri" pitchFamily="34" charset="0"/>
            </a:endParaRPr>
          </a:p>
        </p:txBody>
      </p:sp>
      <p:pic>
        <p:nvPicPr>
          <p:cNvPr id="9220" name="Picture 2" descr="D:\Documents\картинки\Зимние14.12.2008\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70463" y="1600200"/>
            <a:ext cx="3744912" cy="4525963"/>
          </a:xfrm>
        </p:spPr>
      </p:pic>
      <p:pic>
        <p:nvPicPr>
          <p:cNvPr id="9221" name="Picture 3" descr="D:\Documents\картинки\Зимние14.12.2008\39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9113" y="1600200"/>
            <a:ext cx="391477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\картинки\Зимние14.12.2008\зим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/>
              <a:t>The weather is cold in winter.</a:t>
            </a:r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139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Winter months are December, January and February.</vt:lpstr>
      <vt:lpstr>Winter begins in December.</vt:lpstr>
      <vt:lpstr>Days are short.</vt:lpstr>
      <vt:lpstr>The weather is cold in winter.</vt:lpstr>
      <vt:lpstr>It often snows in winter.</vt:lpstr>
      <vt:lpstr>All is covered with snow.</vt:lpstr>
      <vt:lpstr>Drifts are deep.</vt:lpstr>
      <vt:lpstr>Rivers and lakes are covered with ice.</vt:lpstr>
      <vt:lpstr>Animals and plants sleep.</vt:lpstr>
      <vt:lpstr>Winter is a good time for sports.</vt:lpstr>
      <vt:lpstr>We celebrate Christmas in winter.</vt:lpstr>
      <vt:lpstr>Winter ends in March.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Inkognito</cp:lastModifiedBy>
  <cp:revision>21</cp:revision>
  <dcterms:modified xsi:type="dcterms:W3CDTF">2012-11-20T06:02:37Z</dcterms:modified>
</cp:coreProperties>
</file>