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452" r:id="rId2"/>
    <p:sldId id="453" r:id="rId3"/>
    <p:sldId id="444" r:id="rId4"/>
    <p:sldId id="448" r:id="rId5"/>
    <p:sldId id="454" r:id="rId6"/>
    <p:sldId id="455" r:id="rId7"/>
    <p:sldId id="456" r:id="rId8"/>
    <p:sldId id="457" r:id="rId9"/>
    <p:sldId id="445" r:id="rId10"/>
    <p:sldId id="336" r:id="rId11"/>
  </p:sldIdLst>
  <p:sldSz cx="9144000" cy="6858000" type="screen4x3"/>
  <p:notesSz cx="6858000" cy="9144000"/>
  <p:defaultTextStyle>
    <a:defPPr>
      <a:defRPr lang="ru-RU"/>
    </a:defPPr>
    <a:lvl1pPr algn="l" rtl="0" fontAlgn="base">
      <a:spcBef>
        <a:spcPct val="20000"/>
      </a:spcBef>
      <a:spcAft>
        <a:spcPct val="0"/>
      </a:spcAft>
      <a:buClr>
        <a:schemeClr val="tx2"/>
      </a:buClr>
      <a:buSzPct val="70000"/>
      <a:buFont typeface="Wingdings" pitchFamily="2" charset="2"/>
      <a:defRPr sz="3200" b="1" kern="1200">
        <a:solidFill>
          <a:schemeClr val="tx1"/>
        </a:solidFill>
        <a:latin typeface="Arial" charset="0"/>
        <a:ea typeface="+mn-ea"/>
        <a:cs typeface="+mn-cs"/>
      </a:defRPr>
    </a:lvl1pPr>
    <a:lvl2pPr marL="457200" algn="l" rtl="0" fontAlgn="base">
      <a:spcBef>
        <a:spcPct val="20000"/>
      </a:spcBef>
      <a:spcAft>
        <a:spcPct val="0"/>
      </a:spcAft>
      <a:buClr>
        <a:schemeClr val="tx2"/>
      </a:buClr>
      <a:buSzPct val="70000"/>
      <a:buFont typeface="Wingdings" pitchFamily="2" charset="2"/>
      <a:defRPr sz="3200" b="1" kern="1200">
        <a:solidFill>
          <a:schemeClr val="tx1"/>
        </a:solidFill>
        <a:latin typeface="Arial" charset="0"/>
        <a:ea typeface="+mn-ea"/>
        <a:cs typeface="+mn-cs"/>
      </a:defRPr>
    </a:lvl2pPr>
    <a:lvl3pPr marL="914400" algn="l" rtl="0" fontAlgn="base">
      <a:spcBef>
        <a:spcPct val="20000"/>
      </a:spcBef>
      <a:spcAft>
        <a:spcPct val="0"/>
      </a:spcAft>
      <a:buClr>
        <a:schemeClr val="tx2"/>
      </a:buClr>
      <a:buSzPct val="70000"/>
      <a:buFont typeface="Wingdings" pitchFamily="2" charset="2"/>
      <a:defRPr sz="3200" b="1" kern="1200">
        <a:solidFill>
          <a:schemeClr val="tx1"/>
        </a:solidFill>
        <a:latin typeface="Arial" charset="0"/>
        <a:ea typeface="+mn-ea"/>
        <a:cs typeface="+mn-cs"/>
      </a:defRPr>
    </a:lvl3pPr>
    <a:lvl4pPr marL="1371600" algn="l" rtl="0" fontAlgn="base">
      <a:spcBef>
        <a:spcPct val="20000"/>
      </a:spcBef>
      <a:spcAft>
        <a:spcPct val="0"/>
      </a:spcAft>
      <a:buClr>
        <a:schemeClr val="tx2"/>
      </a:buClr>
      <a:buSzPct val="70000"/>
      <a:buFont typeface="Wingdings" pitchFamily="2" charset="2"/>
      <a:defRPr sz="3200" b="1" kern="1200">
        <a:solidFill>
          <a:schemeClr val="tx1"/>
        </a:solidFill>
        <a:latin typeface="Arial" charset="0"/>
        <a:ea typeface="+mn-ea"/>
        <a:cs typeface="+mn-cs"/>
      </a:defRPr>
    </a:lvl4pPr>
    <a:lvl5pPr marL="1828800" algn="l" rtl="0" fontAlgn="base">
      <a:spcBef>
        <a:spcPct val="20000"/>
      </a:spcBef>
      <a:spcAft>
        <a:spcPct val="0"/>
      </a:spcAft>
      <a:buClr>
        <a:schemeClr val="tx2"/>
      </a:buClr>
      <a:buSzPct val="70000"/>
      <a:buFont typeface="Wingdings" pitchFamily="2" charset="2"/>
      <a:defRPr sz="3200" b="1" kern="1200">
        <a:solidFill>
          <a:schemeClr val="tx1"/>
        </a:solidFill>
        <a:latin typeface="Arial" charset="0"/>
        <a:ea typeface="+mn-ea"/>
        <a:cs typeface="+mn-cs"/>
      </a:defRPr>
    </a:lvl5pPr>
    <a:lvl6pPr marL="2286000" algn="l" defTabSz="914400" rtl="0" eaLnBrk="1" latinLnBrk="0" hangingPunct="1">
      <a:defRPr sz="3200" b="1" kern="1200">
        <a:solidFill>
          <a:schemeClr val="tx1"/>
        </a:solidFill>
        <a:latin typeface="Arial" charset="0"/>
        <a:ea typeface="+mn-ea"/>
        <a:cs typeface="+mn-cs"/>
      </a:defRPr>
    </a:lvl6pPr>
    <a:lvl7pPr marL="2743200" algn="l" defTabSz="914400" rtl="0" eaLnBrk="1" latinLnBrk="0" hangingPunct="1">
      <a:defRPr sz="3200" b="1" kern="1200">
        <a:solidFill>
          <a:schemeClr val="tx1"/>
        </a:solidFill>
        <a:latin typeface="Arial" charset="0"/>
        <a:ea typeface="+mn-ea"/>
        <a:cs typeface="+mn-cs"/>
      </a:defRPr>
    </a:lvl7pPr>
    <a:lvl8pPr marL="3200400" algn="l" defTabSz="914400" rtl="0" eaLnBrk="1" latinLnBrk="0" hangingPunct="1">
      <a:defRPr sz="3200" b="1" kern="1200">
        <a:solidFill>
          <a:schemeClr val="tx1"/>
        </a:solidFill>
        <a:latin typeface="Arial" charset="0"/>
        <a:ea typeface="+mn-ea"/>
        <a:cs typeface="+mn-cs"/>
      </a:defRPr>
    </a:lvl8pPr>
    <a:lvl9pPr marL="3657600" algn="l" defTabSz="914400" rtl="0" eaLnBrk="1" latinLnBrk="0" hangingPunct="1">
      <a:defRPr sz="32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757" autoAdjust="0"/>
    <p:restoredTop sz="94667" autoAdjust="0"/>
  </p:normalViewPr>
  <p:slideViewPr>
    <p:cSldViewPr>
      <p:cViewPr varScale="1">
        <p:scale>
          <a:sx n="78" d="100"/>
          <a:sy n="78" d="100"/>
        </p:scale>
        <p:origin x="-96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cxnSp>
        <p:nvCxnSpPr>
          <p:cNvPr id="4" name="Прямая соединительная линия 3"/>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Прямая соединительная линия 4"/>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Овал 5"/>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a:defRPr/>
            </a:pPr>
            <a:endParaRPr lang="en-US"/>
          </a:p>
        </p:txBody>
      </p:sp>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28" name="Заголовок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ru-RU" smtClean="0"/>
              <a:t>Образец заголовка</a:t>
            </a:r>
            <a:endParaRPr lang="en-US"/>
          </a:p>
        </p:txBody>
      </p:sp>
      <p:sp>
        <p:nvSpPr>
          <p:cNvPr id="7" name="Дата 14"/>
          <p:cNvSpPr>
            <a:spLocks noGrp="1"/>
          </p:cNvSpPr>
          <p:nvPr>
            <p:ph type="dt" sz="half" idx="10"/>
          </p:nvPr>
        </p:nvSpPr>
        <p:spPr/>
        <p:txBody>
          <a:bodyPr/>
          <a:lstStyle>
            <a:lvl1pPr>
              <a:defRPr/>
            </a:lvl1pPr>
          </a:lstStyle>
          <a:p>
            <a:pPr>
              <a:defRPr/>
            </a:pPr>
            <a:endParaRPr lang="ru-RU"/>
          </a:p>
        </p:txBody>
      </p:sp>
      <p:sp>
        <p:nvSpPr>
          <p:cNvPr id="8" name="Номер слайда 15"/>
          <p:cNvSpPr>
            <a:spLocks noGrp="1"/>
          </p:cNvSpPr>
          <p:nvPr>
            <p:ph type="sldNum" sz="quarter" idx="11"/>
          </p:nvPr>
        </p:nvSpPr>
        <p:spPr/>
        <p:txBody>
          <a:bodyPr/>
          <a:lstStyle>
            <a:lvl1pPr>
              <a:defRPr/>
            </a:lvl1pPr>
          </a:lstStyle>
          <a:p>
            <a:pPr>
              <a:defRPr/>
            </a:pPr>
            <a:fld id="{49ADFF01-7EA0-4B1B-9002-8A3B0397E39E}" type="slidenum">
              <a:rPr lang="ru-RU"/>
              <a:pPr>
                <a:defRPr/>
              </a:pPr>
              <a:t>‹#›</a:t>
            </a:fld>
            <a:endParaRPr lang="ru-RU"/>
          </a:p>
        </p:txBody>
      </p:sp>
      <p:sp>
        <p:nvSpPr>
          <p:cNvPr id="10" name="Нижний колонтитул 16"/>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8A577920-2D35-4FC8-8182-AAE568D9805A}"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657D9214-4CD0-4A4B-98B8-74579DA1828A}"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7" name="Заголовок 16"/>
          <p:cNvSpPr>
            <a:spLocks noGrp="1"/>
          </p:cNvSpPr>
          <p:nvPr>
            <p:ph type="title"/>
          </p:nvPr>
        </p:nvSpPr>
        <p:spPr/>
        <p:txBody>
          <a:bodyPr rtlCol="0"/>
          <a:lstStyle/>
          <a:p>
            <a:r>
              <a:rPr lang="ru-RU" smtClean="0"/>
              <a:t>Образец заголовка</a:t>
            </a:r>
            <a:endParaRPr lang="en-US"/>
          </a:p>
        </p:txBody>
      </p:sp>
      <p:sp>
        <p:nvSpPr>
          <p:cNvPr id="4" name="Дата 23"/>
          <p:cNvSpPr>
            <a:spLocks noGrp="1"/>
          </p:cNvSpPr>
          <p:nvPr>
            <p:ph type="dt" sz="half" idx="10"/>
          </p:nvPr>
        </p:nvSpPr>
        <p:spPr/>
        <p:txBody>
          <a:bodyPr/>
          <a:lstStyle>
            <a:lvl1pPr>
              <a:defRPr/>
            </a:lvl1pPr>
          </a:lstStyle>
          <a:p>
            <a:pPr>
              <a:defRPr/>
            </a:pPr>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DF2598CE-0685-4DF8-9DFC-F3DA2F0D4180}"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cxnSp>
        <p:nvCxnSpPr>
          <p:cNvPr id="4" name="Прямая соединительная линия 3"/>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ru-RU" smtClean="0"/>
              <a:t>Образец заголовка</a:t>
            </a:r>
            <a:endParaRPr lang="en-US"/>
          </a:p>
        </p:txBody>
      </p:sp>
      <p:sp>
        <p:nvSpPr>
          <p:cNvPr id="3" name="Текст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7336D76E-1A12-4EDF-9A4D-60389C256BED}"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11" name="Содержимое 10"/>
          <p:cNvSpPr>
            <a:spLocks noGrp="1"/>
          </p:cNvSpPr>
          <p:nvPr>
            <p:ph sz="half" idx="1"/>
          </p:nvPr>
        </p:nvSpPr>
        <p:spPr>
          <a:xfrm>
            <a:off x="457200" y="1524000"/>
            <a:ext cx="4059936"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half" idx="2"/>
          </p:nvPr>
        </p:nvSpPr>
        <p:spPr>
          <a:xfrm>
            <a:off x="4648200" y="1524000"/>
            <a:ext cx="4059936"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3"/>
          <p:cNvSpPr>
            <a:spLocks noGrp="1"/>
          </p:cNvSpPr>
          <p:nvPr>
            <p:ph type="dt" sz="half" idx="10"/>
          </p:nvPr>
        </p:nvSpPr>
        <p:spPr/>
        <p:txBody>
          <a:bodyPr/>
          <a:lstStyle>
            <a:lvl1pPr>
              <a:defRPr/>
            </a:lvl1pPr>
          </a:lstStyle>
          <a:p>
            <a:pPr>
              <a:defRPr/>
            </a:pPr>
            <a:endParaRPr lang="ru-RU"/>
          </a:p>
        </p:txBody>
      </p:sp>
      <p:sp>
        <p:nvSpPr>
          <p:cNvPr id="6" name="Нижний колонтитул 9"/>
          <p:cNvSpPr>
            <a:spLocks noGrp="1"/>
          </p:cNvSpPr>
          <p:nvPr>
            <p:ph type="ftr" sz="quarter" idx="11"/>
          </p:nvPr>
        </p:nvSpPr>
        <p:spPr/>
        <p:txBody>
          <a:bodyPr/>
          <a:lstStyle>
            <a:lvl1pPr>
              <a:defRPr/>
            </a:lvl1pPr>
          </a:lstStyle>
          <a:p>
            <a:pPr>
              <a:defRPr/>
            </a:pPr>
            <a:endParaRPr lang="ru-RU"/>
          </a:p>
        </p:txBody>
      </p:sp>
      <p:sp>
        <p:nvSpPr>
          <p:cNvPr id="7" name="Номер слайда 21"/>
          <p:cNvSpPr>
            <a:spLocks noGrp="1"/>
          </p:cNvSpPr>
          <p:nvPr>
            <p:ph type="sldNum" sz="quarter" idx="12"/>
          </p:nvPr>
        </p:nvSpPr>
        <p:spPr/>
        <p:txBody>
          <a:bodyPr/>
          <a:lstStyle>
            <a:lvl1pPr>
              <a:defRPr/>
            </a:lvl1pPr>
          </a:lstStyle>
          <a:p>
            <a:pPr>
              <a:defRPr/>
            </a:pPr>
            <a:fld id="{62B7BB9A-AE23-4ED3-A439-97EBAD7CFACF}"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cxnSp>
        <p:nvCxnSpPr>
          <p:cNvPr id="7" name="Прямая соединительная линия 6"/>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34" name="Содержимое 33"/>
          <p:cNvSpPr>
            <a:spLocks noGrp="1"/>
          </p:cNvSpPr>
          <p:nvPr>
            <p:ph sz="quarter" idx="4"/>
          </p:nvPr>
        </p:nvSpPr>
        <p:spPr>
          <a:xfrm>
            <a:off x="4649788" y="2201896"/>
            <a:ext cx="4038600"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2" name="Заголовок 1"/>
          <p:cNvSpPr>
            <a:spLocks noGrp="1"/>
          </p:cNvSpPr>
          <p:nvPr>
            <p:ph type="title"/>
          </p:nvPr>
        </p:nvSpPr>
        <p:spPr>
          <a:xfrm>
            <a:off x="457200" y="155448"/>
            <a:ext cx="8229600" cy="1143000"/>
          </a:xfrm>
        </p:spPr>
        <p:txBody>
          <a:bodyPr/>
          <a:lstStyle>
            <a:lvl1pPr>
              <a:defRPr/>
            </a:lvl1pPr>
          </a:lstStyle>
          <a:p>
            <a:r>
              <a:rPr lang="ru-RU" smtClean="0"/>
              <a:t>Образец заголовка</a:t>
            </a:r>
            <a:endParaRPr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9" name="Номер слайда 8"/>
          <p:cNvSpPr>
            <a:spLocks noGrp="1"/>
          </p:cNvSpPr>
          <p:nvPr>
            <p:ph type="sldNum" sz="quarter" idx="10"/>
          </p:nvPr>
        </p:nvSpPr>
        <p:spPr/>
        <p:txBody>
          <a:bodyPr/>
          <a:lstStyle>
            <a:lvl1pPr>
              <a:defRPr/>
            </a:lvl1pPr>
          </a:lstStyle>
          <a:p>
            <a:pPr>
              <a:defRPr/>
            </a:pPr>
            <a:fld id="{CD8BAD6F-9DE2-4D55-8CDA-23FEAE06A789}" type="slidenum">
              <a:rPr lang="ru-RU"/>
              <a:pPr>
                <a:defRPr/>
              </a:pPr>
              <a:t>‹#›</a:t>
            </a:fld>
            <a:endParaRPr lang="ru-RU"/>
          </a:p>
        </p:txBody>
      </p:sp>
      <p:sp>
        <p:nvSpPr>
          <p:cNvPr id="10" name="Нижний колонтитул 7"/>
          <p:cNvSpPr>
            <a:spLocks noGrp="1"/>
          </p:cNvSpPr>
          <p:nvPr>
            <p:ph type="ftr" sz="quarter" idx="11"/>
          </p:nvPr>
        </p:nvSpPr>
        <p:spPr/>
        <p:txBody>
          <a:bodyPr/>
          <a:lstStyle>
            <a:lvl1pPr>
              <a:defRPr/>
            </a:lvl1pPr>
          </a:lstStyle>
          <a:p>
            <a:pPr>
              <a:defRPr/>
            </a:pPr>
            <a:endParaRPr lang="ru-RU"/>
          </a:p>
        </p:txBody>
      </p:sp>
      <p:sp>
        <p:nvSpPr>
          <p:cNvPr id="11" name="Дата 6"/>
          <p:cNvSpPr>
            <a:spLocks noGrp="1"/>
          </p:cNvSpPr>
          <p:nvPr>
            <p:ph type="dt" sz="half" idx="12"/>
          </p:nvPr>
        </p:nvSpPr>
        <p:spPr/>
        <p:txBody>
          <a:bodyPr/>
          <a:lstStyle>
            <a:lvl1pPr>
              <a:defRPr/>
            </a:lvl1pPr>
          </a:lstStyle>
          <a:p>
            <a:pPr>
              <a:defRPr/>
            </a:pPr>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3"/>
          <p:cNvSpPr>
            <a:spLocks noGrp="1"/>
          </p:cNvSpPr>
          <p:nvPr>
            <p:ph type="dt" sz="half" idx="10"/>
          </p:nvPr>
        </p:nvSpPr>
        <p:spPr/>
        <p:txBody>
          <a:bodyPr/>
          <a:lstStyle>
            <a:lvl1pPr>
              <a:defRPr/>
            </a:lvl1pPr>
          </a:lstStyle>
          <a:p>
            <a:pPr>
              <a:defRPr/>
            </a:pPr>
            <a:endParaRPr lang="ru-RU"/>
          </a:p>
        </p:txBody>
      </p:sp>
      <p:sp>
        <p:nvSpPr>
          <p:cNvPr id="4" name="Нижний колонтитул 9"/>
          <p:cNvSpPr>
            <a:spLocks noGrp="1"/>
          </p:cNvSpPr>
          <p:nvPr>
            <p:ph type="ftr" sz="quarter" idx="11"/>
          </p:nvPr>
        </p:nvSpPr>
        <p:spPr/>
        <p:txBody>
          <a:bodyPr/>
          <a:lstStyle>
            <a:lvl1pPr>
              <a:defRPr/>
            </a:lvl1pPr>
          </a:lstStyle>
          <a:p>
            <a:pPr>
              <a:defRPr/>
            </a:pPr>
            <a:endParaRPr lang="ru-RU"/>
          </a:p>
        </p:txBody>
      </p:sp>
      <p:sp>
        <p:nvSpPr>
          <p:cNvPr id="5" name="Номер слайда 21"/>
          <p:cNvSpPr>
            <a:spLocks noGrp="1"/>
          </p:cNvSpPr>
          <p:nvPr>
            <p:ph type="sldNum" sz="quarter" idx="12"/>
          </p:nvPr>
        </p:nvSpPr>
        <p:spPr/>
        <p:txBody>
          <a:bodyPr/>
          <a:lstStyle>
            <a:lvl1pPr>
              <a:defRPr/>
            </a:lvl1pPr>
          </a:lstStyle>
          <a:p>
            <a:pPr>
              <a:defRPr/>
            </a:pPr>
            <a:fld id="{EAA8155C-22F9-46CF-8D12-19D9089E6008}"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23"/>
          <p:cNvSpPr>
            <a:spLocks noGrp="1"/>
          </p:cNvSpPr>
          <p:nvPr>
            <p:ph type="dt" sz="half" idx="10"/>
          </p:nvPr>
        </p:nvSpPr>
        <p:spPr/>
        <p:txBody>
          <a:bodyPr/>
          <a:lstStyle>
            <a:lvl1pPr>
              <a:defRPr/>
            </a:lvl1pPr>
          </a:lstStyle>
          <a:p>
            <a:pPr>
              <a:defRPr/>
            </a:pPr>
            <a:endParaRPr lang="ru-RU"/>
          </a:p>
        </p:txBody>
      </p:sp>
      <p:sp>
        <p:nvSpPr>
          <p:cNvPr id="3" name="Нижний колонтитул 9"/>
          <p:cNvSpPr>
            <a:spLocks noGrp="1"/>
          </p:cNvSpPr>
          <p:nvPr>
            <p:ph type="ftr" sz="quarter" idx="11"/>
          </p:nvPr>
        </p:nvSpPr>
        <p:spPr/>
        <p:txBody>
          <a:bodyPr/>
          <a:lstStyle>
            <a:lvl1pPr>
              <a:defRPr/>
            </a:lvl1pPr>
          </a:lstStyle>
          <a:p>
            <a:pPr>
              <a:defRPr/>
            </a:pPr>
            <a:endParaRPr lang="ru-RU"/>
          </a:p>
        </p:txBody>
      </p:sp>
      <p:sp>
        <p:nvSpPr>
          <p:cNvPr id="4" name="Номер слайда 21"/>
          <p:cNvSpPr>
            <a:spLocks noGrp="1"/>
          </p:cNvSpPr>
          <p:nvPr>
            <p:ph type="sldNum" sz="quarter" idx="12"/>
          </p:nvPr>
        </p:nvSpPr>
        <p:spPr/>
        <p:txBody>
          <a:bodyPr/>
          <a:lstStyle>
            <a:lvl1pPr>
              <a:defRPr/>
            </a:lvl1pPr>
          </a:lstStyle>
          <a:p>
            <a:pPr>
              <a:defRPr/>
            </a:pPr>
            <a:fld id="{EC75A388-FCB5-40A6-9BB8-DFC0CC6F27EE}"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3" name="Текст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ru-RU" smtClean="0"/>
              <a:t>Образец заголовка</a:t>
            </a:r>
            <a:endParaRPr lang="en-US"/>
          </a:p>
        </p:txBody>
      </p:sp>
      <p:sp>
        <p:nvSpPr>
          <p:cNvPr id="5" name="Дата 23"/>
          <p:cNvSpPr>
            <a:spLocks noGrp="1"/>
          </p:cNvSpPr>
          <p:nvPr>
            <p:ph type="dt" sz="half" idx="10"/>
          </p:nvPr>
        </p:nvSpPr>
        <p:spPr/>
        <p:txBody>
          <a:bodyPr/>
          <a:lstStyle>
            <a:lvl1pPr>
              <a:defRPr/>
            </a:lvl1pPr>
          </a:lstStyle>
          <a:p>
            <a:pPr>
              <a:defRPr/>
            </a:pPr>
            <a:endParaRPr lang="ru-RU"/>
          </a:p>
        </p:txBody>
      </p:sp>
      <p:sp>
        <p:nvSpPr>
          <p:cNvPr id="6" name="Нижний колонтитул 9"/>
          <p:cNvSpPr>
            <a:spLocks noGrp="1"/>
          </p:cNvSpPr>
          <p:nvPr>
            <p:ph type="ftr" sz="quarter" idx="11"/>
          </p:nvPr>
        </p:nvSpPr>
        <p:spPr/>
        <p:txBody>
          <a:bodyPr/>
          <a:lstStyle>
            <a:lvl1pPr>
              <a:defRPr/>
            </a:lvl1pPr>
          </a:lstStyle>
          <a:p>
            <a:pPr>
              <a:defRPr/>
            </a:pPr>
            <a:endParaRPr lang="ru-RU"/>
          </a:p>
        </p:txBody>
      </p:sp>
      <p:sp>
        <p:nvSpPr>
          <p:cNvPr id="7" name="Номер слайда 21"/>
          <p:cNvSpPr>
            <a:spLocks noGrp="1"/>
          </p:cNvSpPr>
          <p:nvPr>
            <p:ph type="sldNum" sz="quarter" idx="12"/>
          </p:nvPr>
        </p:nvSpPr>
        <p:spPr/>
        <p:txBody>
          <a:bodyPr/>
          <a:lstStyle>
            <a:lvl1pPr>
              <a:defRPr/>
            </a:lvl1pPr>
          </a:lstStyle>
          <a:p>
            <a:pPr>
              <a:defRPr/>
            </a:pPr>
            <a:fld id="{5DA8626F-1752-4A1F-A2EC-BCDA4730A4E0}"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ru-RU" smtClean="0"/>
              <a:t>Образец заголовка</a:t>
            </a:r>
            <a:endParaRPr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ru-RU" noProof="0" smtClean="0"/>
              <a:t>Вставка рисунка</a:t>
            </a:r>
            <a:endParaRPr lang="en-US" noProof="0"/>
          </a:p>
        </p:txBody>
      </p:sp>
      <p:sp>
        <p:nvSpPr>
          <p:cNvPr id="4" name="Текст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ru-RU" smtClean="0"/>
              <a:t>Образец текста</a:t>
            </a:r>
          </a:p>
        </p:txBody>
      </p:sp>
      <p:sp>
        <p:nvSpPr>
          <p:cNvPr id="5" name="Дата 23"/>
          <p:cNvSpPr>
            <a:spLocks noGrp="1"/>
          </p:cNvSpPr>
          <p:nvPr>
            <p:ph type="dt" sz="half" idx="10"/>
          </p:nvPr>
        </p:nvSpPr>
        <p:spPr/>
        <p:txBody>
          <a:bodyPr/>
          <a:lstStyle>
            <a:lvl1pPr>
              <a:defRPr/>
            </a:lvl1pPr>
          </a:lstStyle>
          <a:p>
            <a:pPr>
              <a:defRPr/>
            </a:pPr>
            <a:endParaRPr lang="ru-RU"/>
          </a:p>
        </p:txBody>
      </p:sp>
      <p:sp>
        <p:nvSpPr>
          <p:cNvPr id="6" name="Нижний колонтитул 9"/>
          <p:cNvSpPr>
            <a:spLocks noGrp="1"/>
          </p:cNvSpPr>
          <p:nvPr>
            <p:ph type="ftr" sz="quarter" idx="11"/>
          </p:nvPr>
        </p:nvSpPr>
        <p:spPr/>
        <p:txBody>
          <a:bodyPr/>
          <a:lstStyle>
            <a:lvl1pPr>
              <a:defRPr/>
            </a:lvl1pPr>
          </a:lstStyle>
          <a:p>
            <a:pPr>
              <a:defRPr/>
            </a:pPr>
            <a:endParaRPr lang="ru-RU"/>
          </a:p>
        </p:txBody>
      </p:sp>
      <p:sp>
        <p:nvSpPr>
          <p:cNvPr id="7" name="Номер слайда 21"/>
          <p:cNvSpPr>
            <a:spLocks noGrp="1"/>
          </p:cNvSpPr>
          <p:nvPr>
            <p:ph type="sldNum" sz="quarter" idx="12"/>
          </p:nvPr>
        </p:nvSpPr>
        <p:spPr/>
        <p:txBody>
          <a:bodyPr/>
          <a:lstStyle>
            <a:lvl1pPr>
              <a:defRPr/>
            </a:lvl1pPr>
          </a:lstStyle>
          <a:p>
            <a:pPr>
              <a:defRPr/>
            </a:pPr>
            <a:fld id="{3102CB2B-F7E2-4E4E-9D85-B3B21BA3235C}"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Текст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24" name="Дата 23"/>
          <p:cNvSpPr>
            <a:spLocks noGrp="1"/>
          </p:cNvSpPr>
          <p:nvPr>
            <p:ph type="dt" sz="half" idx="2"/>
          </p:nvPr>
        </p:nvSpPr>
        <p:spPr>
          <a:xfrm>
            <a:off x="5791200" y="6203950"/>
            <a:ext cx="2590800" cy="384175"/>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ru-RU"/>
          </a:p>
        </p:txBody>
      </p:sp>
      <p:sp>
        <p:nvSpPr>
          <p:cNvPr id="10" name="Нижний колонтитул 9"/>
          <p:cNvSpPr>
            <a:spLocks noGrp="1"/>
          </p:cNvSpPr>
          <p:nvPr>
            <p:ph type="ftr" sz="quarter" idx="3"/>
          </p:nvPr>
        </p:nvSpPr>
        <p:spPr>
          <a:xfrm>
            <a:off x="2133600" y="6203950"/>
            <a:ext cx="3581400" cy="384175"/>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ru-RU"/>
          </a:p>
        </p:txBody>
      </p:sp>
      <p:sp>
        <p:nvSpPr>
          <p:cNvPr id="22" name="Номер слайда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a:defRPr/>
            </a:pPr>
            <a:fld id="{FEFB8E4E-DC24-45ED-A534-6EF686A10FCE}" type="slidenum">
              <a:rPr lang="ru-RU"/>
              <a:pPr>
                <a:defRPr/>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ru-RU" smtClean="0"/>
              <a:t>Образец заголовка</a:t>
            </a:r>
            <a:endParaRPr lang="en-US"/>
          </a:p>
        </p:txBody>
      </p:sp>
    </p:spTree>
  </p:cSld>
  <p:clrMap bg1="dk1" tx1="lt1" bg2="dk2" tx2="lt2" accent1="accent1" accent2="accent2" accent3="accent3" accent4="accent4" accent5="accent5" accent6="accent6" hlink="hlink" folHlink="folHlink"/>
  <p:sldLayoutIdLst>
    <p:sldLayoutId id="2147483728" r:id="rId1"/>
    <p:sldLayoutId id="2147483720" r:id="rId2"/>
    <p:sldLayoutId id="2147483729" r:id="rId3"/>
    <p:sldLayoutId id="2147483721" r:id="rId4"/>
    <p:sldLayoutId id="2147483730" r:id="rId5"/>
    <p:sldLayoutId id="2147483722" r:id="rId6"/>
    <p:sldLayoutId id="2147483723" r:id="rId7"/>
    <p:sldLayoutId id="2147483724" r:id="rId8"/>
    <p:sldLayoutId id="2147483725" r:id="rId9"/>
    <p:sldLayoutId id="2147483726" r:id="rId10"/>
    <p:sldLayoutId id="2147483727" r:id="rId11"/>
  </p:sldLayoutIdLst>
  <p:txStyles>
    <p:titleStyle>
      <a:lvl1pPr algn="l" rtl="0" eaLnBrk="0" fontAlgn="base" hangingPunct="0">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eaLnBrk="0" fontAlgn="base" hangingPunct="0">
        <a:spcBef>
          <a:spcPct val="0"/>
        </a:spcBef>
        <a:spcAft>
          <a:spcPct val="0"/>
        </a:spcAft>
        <a:defRPr sz="4200">
          <a:solidFill>
            <a:srgbClr val="F9F9F9"/>
          </a:solidFill>
          <a:latin typeface="Constantia" pitchFamily="18" charset="0"/>
        </a:defRPr>
      </a:lvl2pPr>
      <a:lvl3pPr algn="l" rtl="0" eaLnBrk="0" fontAlgn="base" hangingPunct="0">
        <a:spcBef>
          <a:spcPct val="0"/>
        </a:spcBef>
        <a:spcAft>
          <a:spcPct val="0"/>
        </a:spcAft>
        <a:defRPr sz="4200">
          <a:solidFill>
            <a:srgbClr val="F9F9F9"/>
          </a:solidFill>
          <a:latin typeface="Constantia" pitchFamily="18" charset="0"/>
        </a:defRPr>
      </a:lvl3pPr>
      <a:lvl4pPr algn="l" rtl="0" eaLnBrk="0" fontAlgn="base" hangingPunct="0">
        <a:spcBef>
          <a:spcPct val="0"/>
        </a:spcBef>
        <a:spcAft>
          <a:spcPct val="0"/>
        </a:spcAft>
        <a:defRPr sz="4200">
          <a:solidFill>
            <a:srgbClr val="F9F9F9"/>
          </a:solidFill>
          <a:latin typeface="Constantia" pitchFamily="18" charset="0"/>
        </a:defRPr>
      </a:lvl4pPr>
      <a:lvl5pPr algn="l" rtl="0" eaLnBrk="0" fontAlgn="base" hangingPunct="0">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eaLnBrk="0" fontAlgn="base" hangingPunct="0">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eaLnBrk="0" fontAlgn="base" hangingPunct="0">
        <a:spcBef>
          <a:spcPts val="300"/>
        </a:spcBef>
        <a:spcAft>
          <a:spcPct val="0"/>
        </a:spcAft>
        <a:buClr>
          <a:srgbClr val="00487E"/>
        </a:buClr>
        <a:buSzPct val="85000"/>
        <a:buFont typeface="Wingdings 2" pitchFamily="18" charset="2"/>
        <a:buChar char=""/>
        <a:defRPr sz="2400" kern="1200">
          <a:solidFill>
            <a:schemeClr val="tx2"/>
          </a:solidFill>
          <a:latin typeface="+mn-lt"/>
          <a:ea typeface="+mn-ea"/>
          <a:cs typeface="+mn-cs"/>
        </a:defRPr>
      </a:lvl2pPr>
      <a:lvl3pPr marL="1004888" indent="-228600" algn="l" rtl="0" eaLnBrk="0" fontAlgn="base" hangingPunct="0">
        <a:spcBef>
          <a:spcPts val="300"/>
        </a:spcBef>
        <a:spcAft>
          <a:spcPct val="0"/>
        </a:spcAft>
        <a:buClr>
          <a:srgbClr val="003B68"/>
        </a:buClr>
        <a:buSzPct val="85000"/>
        <a:buFont typeface="Wingdings 2" pitchFamily="18" charset="2"/>
        <a:buChar char=""/>
        <a:defRPr sz="2100" kern="1200">
          <a:solidFill>
            <a:schemeClr val="tx1"/>
          </a:solidFill>
          <a:latin typeface="+mn-lt"/>
          <a:ea typeface="+mn-ea"/>
          <a:cs typeface="+mn-cs"/>
        </a:defRPr>
      </a:lvl3pPr>
      <a:lvl4pPr marL="1279525" indent="-228600" algn="l" rtl="0" eaLnBrk="0" fontAlgn="base" hangingPunct="0">
        <a:spcBef>
          <a:spcPts val="300"/>
        </a:spcBef>
        <a:spcAft>
          <a:spcPct val="0"/>
        </a:spcAft>
        <a:buClr>
          <a:srgbClr val="00487E"/>
        </a:buClr>
        <a:buSzPct val="85000"/>
        <a:buFont typeface="Wingdings 2" pitchFamily="18" charset="2"/>
        <a:buChar char=""/>
        <a:defRPr sz="1900" kern="1200">
          <a:solidFill>
            <a:schemeClr val="tx1"/>
          </a:solidFill>
          <a:latin typeface="+mn-lt"/>
          <a:ea typeface="+mn-ea"/>
          <a:cs typeface="+mn-cs"/>
        </a:defRPr>
      </a:lvl4pPr>
      <a:lvl5pPr marL="1554163" indent="-228600" algn="l" rtl="0" eaLnBrk="0" fontAlgn="base" hangingPunct="0">
        <a:spcBef>
          <a:spcPts val="338"/>
        </a:spcBef>
        <a:spcAft>
          <a:spcPct val="0"/>
        </a:spcAft>
        <a:buClr>
          <a:srgbClr val="00487E"/>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hyperlink" Target="http://prezented.ru/" TargetMode="Externa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hyperlink" Target="http://prezented.ru/"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57158" y="500042"/>
            <a:ext cx="8229600" cy="1219200"/>
          </a:xfrm>
        </p:spPr>
        <p:txBody>
          <a:bodyPr>
            <a:normAutofit fontScale="90000"/>
          </a:bodyPr>
          <a:lstStyle/>
          <a:p>
            <a:pPr algn="ctr" eaLnBrk="1" fontAlgn="auto" hangingPunct="1">
              <a:spcAft>
                <a:spcPts val="0"/>
              </a:spcAft>
              <a:defRPr/>
            </a:pPr>
            <a:r>
              <a:rPr lang="ru-RU" sz="6000" b="1" dirty="0" smtClean="0">
                <a:solidFill>
                  <a:srgbClr val="7030A0"/>
                </a:solidFill>
              </a:rPr>
              <a:t>Джон Локк</a:t>
            </a:r>
            <a:r>
              <a:rPr lang="ru-RU" sz="4400" b="1" dirty="0" smtClean="0">
                <a:solidFill>
                  <a:srgbClr val="7030A0"/>
                </a:solidFill>
              </a:rPr>
              <a:t/>
            </a:r>
            <a:br>
              <a:rPr lang="ru-RU" sz="4400" b="1" dirty="0" smtClean="0">
                <a:solidFill>
                  <a:srgbClr val="7030A0"/>
                </a:solidFill>
              </a:rPr>
            </a:br>
            <a:endParaRPr lang="ru-RU" dirty="0"/>
          </a:p>
        </p:txBody>
      </p:sp>
      <p:pic>
        <p:nvPicPr>
          <p:cNvPr id="5124" name="Рисунок 3" descr="Locke1.jpg"/>
          <p:cNvPicPr>
            <a:picLocks noChangeAspect="1"/>
          </p:cNvPicPr>
          <p:nvPr/>
        </p:nvPicPr>
        <p:blipFill>
          <a:blip r:embed="rId2" cstate="print"/>
          <a:srcRect/>
          <a:stretch>
            <a:fillRect/>
          </a:stretch>
        </p:blipFill>
        <p:spPr bwMode="auto">
          <a:xfrm>
            <a:off x="3143250" y="1785938"/>
            <a:ext cx="2686050" cy="3476625"/>
          </a:xfrm>
          <a:prstGeom prst="rect">
            <a:avLst/>
          </a:prstGeom>
          <a:noFill/>
          <a:ln w="9525">
            <a:noFill/>
            <a:miter lim="800000"/>
            <a:headEnd/>
            <a:tailEnd/>
          </a:ln>
        </p:spPr>
      </p:pic>
      <p:pic>
        <p:nvPicPr>
          <p:cNvPr id="5125" name="Рисунок 5" descr="Locke7.jpg"/>
          <p:cNvPicPr>
            <a:picLocks noChangeAspect="1"/>
          </p:cNvPicPr>
          <p:nvPr/>
        </p:nvPicPr>
        <p:blipFill>
          <a:blip r:embed="rId3" cstate="print"/>
          <a:srcRect/>
          <a:stretch>
            <a:fillRect/>
          </a:stretch>
        </p:blipFill>
        <p:spPr bwMode="auto">
          <a:xfrm>
            <a:off x="857250" y="2571750"/>
            <a:ext cx="1714500" cy="2311400"/>
          </a:xfrm>
          <a:prstGeom prst="rect">
            <a:avLst/>
          </a:prstGeom>
          <a:noFill/>
          <a:ln w="9525">
            <a:noFill/>
            <a:miter lim="800000"/>
            <a:headEnd/>
            <a:tailEnd/>
          </a:ln>
        </p:spPr>
      </p:pic>
      <p:pic>
        <p:nvPicPr>
          <p:cNvPr id="5126" name="Рисунок 7" descr="Locke9.jpg"/>
          <p:cNvPicPr>
            <a:picLocks noChangeAspect="1"/>
          </p:cNvPicPr>
          <p:nvPr/>
        </p:nvPicPr>
        <p:blipFill>
          <a:blip r:embed="rId4" cstate="print"/>
          <a:srcRect/>
          <a:stretch>
            <a:fillRect/>
          </a:stretch>
        </p:blipFill>
        <p:spPr bwMode="auto">
          <a:xfrm>
            <a:off x="6715125" y="2357438"/>
            <a:ext cx="1627188" cy="2466975"/>
          </a:xfrm>
          <a:prstGeom prst="rect">
            <a:avLst/>
          </a:prstGeom>
          <a:noFill/>
          <a:ln w="9525">
            <a:noFill/>
            <a:miter lim="800000"/>
            <a:headEnd/>
            <a:tailEnd/>
          </a:ln>
        </p:spPr>
      </p:pic>
      <p:sp>
        <p:nvSpPr>
          <p:cNvPr id="7" name="Прямоугольник 6"/>
          <p:cNvSpPr>
            <a:spLocks noChangeArrowheads="1"/>
          </p:cNvSpPr>
          <p:nvPr/>
        </p:nvSpPr>
        <p:spPr bwMode="auto">
          <a:xfrm>
            <a:off x="2857488" y="5857892"/>
            <a:ext cx="2946818" cy="486287"/>
          </a:xfrm>
          <a:prstGeom prst="rect">
            <a:avLst/>
          </a:prstGeom>
          <a:noFill/>
          <a:ln w="9525">
            <a:noFill/>
            <a:miter lim="800000"/>
            <a:headEnd/>
            <a:tailEnd/>
          </a:ln>
        </p:spPr>
        <p:txBody>
          <a:bodyPr wrap="square">
            <a:spAutoFit/>
          </a:bodyPr>
          <a:lstStyle>
            <a:defPPr>
              <a:defRPr lang="ru-RU"/>
            </a:defPPr>
            <a:lvl1pPr algn="l" rtl="0" fontAlgn="base">
              <a:lnSpc>
                <a:spcPct val="80000"/>
              </a:lnSpc>
              <a:spcBef>
                <a:spcPct val="20000"/>
              </a:spcBef>
              <a:spcAft>
                <a:spcPct val="0"/>
              </a:spcAft>
              <a:defRPr b="1" kern="1200">
                <a:solidFill>
                  <a:srgbClr val="0000FF"/>
                </a:solidFill>
                <a:latin typeface="Arial" charset="0"/>
                <a:ea typeface="+mn-ea"/>
                <a:cs typeface="+mn-cs"/>
              </a:defRPr>
            </a:lvl1pPr>
            <a:lvl2pPr marL="457200" algn="l" rtl="0" fontAlgn="base">
              <a:lnSpc>
                <a:spcPct val="80000"/>
              </a:lnSpc>
              <a:spcBef>
                <a:spcPct val="20000"/>
              </a:spcBef>
              <a:spcAft>
                <a:spcPct val="0"/>
              </a:spcAft>
              <a:defRPr b="1" kern="1200">
                <a:solidFill>
                  <a:srgbClr val="0000FF"/>
                </a:solidFill>
                <a:latin typeface="Arial" charset="0"/>
                <a:ea typeface="+mn-ea"/>
                <a:cs typeface="+mn-cs"/>
              </a:defRPr>
            </a:lvl2pPr>
            <a:lvl3pPr marL="914400" algn="l" rtl="0" fontAlgn="base">
              <a:lnSpc>
                <a:spcPct val="80000"/>
              </a:lnSpc>
              <a:spcBef>
                <a:spcPct val="20000"/>
              </a:spcBef>
              <a:spcAft>
                <a:spcPct val="0"/>
              </a:spcAft>
              <a:defRPr b="1" kern="1200">
                <a:solidFill>
                  <a:srgbClr val="0000FF"/>
                </a:solidFill>
                <a:latin typeface="Arial" charset="0"/>
                <a:ea typeface="+mn-ea"/>
                <a:cs typeface="+mn-cs"/>
              </a:defRPr>
            </a:lvl3pPr>
            <a:lvl4pPr marL="1371600" algn="l" rtl="0" fontAlgn="base">
              <a:lnSpc>
                <a:spcPct val="80000"/>
              </a:lnSpc>
              <a:spcBef>
                <a:spcPct val="20000"/>
              </a:spcBef>
              <a:spcAft>
                <a:spcPct val="0"/>
              </a:spcAft>
              <a:defRPr b="1" kern="1200">
                <a:solidFill>
                  <a:srgbClr val="0000FF"/>
                </a:solidFill>
                <a:latin typeface="Arial" charset="0"/>
                <a:ea typeface="+mn-ea"/>
                <a:cs typeface="+mn-cs"/>
              </a:defRPr>
            </a:lvl4pPr>
            <a:lvl5pPr marL="1828800" algn="l" rtl="0" fontAlgn="base">
              <a:lnSpc>
                <a:spcPct val="80000"/>
              </a:lnSpc>
              <a:spcBef>
                <a:spcPct val="20000"/>
              </a:spcBef>
              <a:spcAft>
                <a:spcPct val="0"/>
              </a:spcAft>
              <a:defRPr b="1" kern="1200">
                <a:solidFill>
                  <a:srgbClr val="0000FF"/>
                </a:solidFill>
                <a:latin typeface="Arial" charset="0"/>
                <a:ea typeface="+mn-ea"/>
                <a:cs typeface="+mn-cs"/>
              </a:defRPr>
            </a:lvl5pPr>
            <a:lvl6pPr marL="2286000" algn="l" defTabSz="914400" rtl="0" eaLnBrk="1" latinLnBrk="0" hangingPunct="1">
              <a:defRPr b="1" kern="1200">
                <a:solidFill>
                  <a:srgbClr val="0000FF"/>
                </a:solidFill>
                <a:latin typeface="Arial" charset="0"/>
                <a:ea typeface="+mn-ea"/>
                <a:cs typeface="+mn-cs"/>
              </a:defRPr>
            </a:lvl6pPr>
            <a:lvl7pPr marL="2743200" algn="l" defTabSz="914400" rtl="0" eaLnBrk="1" latinLnBrk="0" hangingPunct="1">
              <a:defRPr b="1" kern="1200">
                <a:solidFill>
                  <a:srgbClr val="0000FF"/>
                </a:solidFill>
                <a:latin typeface="Arial" charset="0"/>
                <a:ea typeface="+mn-ea"/>
                <a:cs typeface="+mn-cs"/>
              </a:defRPr>
            </a:lvl7pPr>
            <a:lvl8pPr marL="3200400" algn="l" defTabSz="914400" rtl="0" eaLnBrk="1" latinLnBrk="0" hangingPunct="1">
              <a:defRPr b="1" kern="1200">
                <a:solidFill>
                  <a:srgbClr val="0000FF"/>
                </a:solidFill>
                <a:latin typeface="Arial" charset="0"/>
                <a:ea typeface="+mn-ea"/>
                <a:cs typeface="+mn-cs"/>
              </a:defRPr>
            </a:lvl8pPr>
            <a:lvl9pPr marL="3657600" algn="l" defTabSz="914400" rtl="0" eaLnBrk="1" latinLnBrk="0" hangingPunct="1">
              <a:defRPr b="1" kern="1200">
                <a:solidFill>
                  <a:srgbClr val="0000FF"/>
                </a:solidFill>
                <a:latin typeface="Arial" charset="0"/>
                <a:ea typeface="+mn-ea"/>
                <a:cs typeface="+mn-cs"/>
              </a:defRPr>
            </a:lvl9pPr>
          </a:lstStyle>
          <a:p>
            <a:r>
              <a:rPr lang="en-US" dirty="0" err="1">
                <a:hlinkClick r:id="rId5"/>
              </a:rPr>
              <a:t>Prezented.Ru</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Содержимое 5"/>
          <p:cNvSpPr>
            <a:spLocks noGrp="1"/>
          </p:cNvSpPr>
          <p:nvPr>
            <p:ph idx="1"/>
          </p:nvPr>
        </p:nvSpPr>
        <p:spPr/>
        <p:txBody>
          <a:bodyPr/>
          <a:lstStyle/>
          <a:p>
            <a:pPr algn="ctr" eaLnBrk="1" hangingPunct="1">
              <a:buFont typeface="Wingdings" pitchFamily="2" charset="2"/>
              <a:buNone/>
            </a:pPr>
            <a:r>
              <a:rPr lang="ru-RU" sz="6600" smtClean="0">
                <a:solidFill>
                  <a:srgbClr val="7030A0"/>
                </a:solidFill>
                <a:latin typeface="Times New Roman" pitchFamily="18" charset="0"/>
                <a:ea typeface="Calibri" pitchFamily="34" charset="0"/>
                <a:cs typeface="Calibri" pitchFamily="34" charset="0"/>
              </a:rPr>
              <a:t/>
            </a:r>
            <a:br>
              <a:rPr lang="ru-RU" sz="6600" smtClean="0">
                <a:solidFill>
                  <a:srgbClr val="7030A0"/>
                </a:solidFill>
                <a:latin typeface="Times New Roman" pitchFamily="18" charset="0"/>
                <a:ea typeface="Calibri" pitchFamily="34" charset="0"/>
                <a:cs typeface="Calibri" pitchFamily="34" charset="0"/>
              </a:rPr>
            </a:br>
            <a:endParaRPr lang="ru-RU" sz="6600" smtClean="0">
              <a:solidFill>
                <a:srgbClr val="7030A0"/>
              </a:solidFill>
            </a:endParaRPr>
          </a:p>
        </p:txBody>
      </p:sp>
      <p:pic>
        <p:nvPicPr>
          <p:cNvPr id="14339" name="Содержимое 4" descr="Локк.jpeg"/>
          <p:cNvPicPr>
            <a:picLocks noChangeAspect="1"/>
          </p:cNvPicPr>
          <p:nvPr/>
        </p:nvPicPr>
        <p:blipFill>
          <a:blip r:embed="rId2" cstate="print"/>
          <a:srcRect/>
          <a:stretch>
            <a:fillRect/>
          </a:stretch>
        </p:blipFill>
        <p:spPr bwMode="auto">
          <a:xfrm>
            <a:off x="5000625" y="1428750"/>
            <a:ext cx="3767138" cy="4389438"/>
          </a:xfrm>
          <a:prstGeom prst="rect">
            <a:avLst/>
          </a:prstGeom>
          <a:noFill/>
          <a:ln w="9525">
            <a:noFill/>
            <a:miter lim="800000"/>
            <a:headEnd/>
            <a:tailEnd/>
          </a:ln>
        </p:spPr>
      </p:pic>
      <p:sp>
        <p:nvSpPr>
          <p:cNvPr id="14340" name="Прямоугольник 4"/>
          <p:cNvSpPr>
            <a:spLocks noChangeArrowheads="1"/>
          </p:cNvSpPr>
          <p:nvPr/>
        </p:nvSpPr>
        <p:spPr bwMode="auto">
          <a:xfrm>
            <a:off x="357188" y="428625"/>
            <a:ext cx="4500562" cy="5953125"/>
          </a:xfrm>
          <a:prstGeom prst="rect">
            <a:avLst/>
          </a:prstGeom>
          <a:noFill/>
          <a:ln w="9525">
            <a:noFill/>
            <a:miter lim="800000"/>
            <a:headEnd/>
            <a:tailEnd/>
          </a:ln>
        </p:spPr>
        <p:txBody>
          <a:bodyPr>
            <a:spAutoFit/>
          </a:bodyPr>
          <a:lstStyle/>
          <a:p>
            <a:r>
              <a:rPr lang="ru-RU" sz="2000">
                <a:solidFill>
                  <a:srgbClr val="0070C0"/>
                </a:solidFill>
              </a:rPr>
              <a:t>Английский философ-эмпирик Джон Локк (1632 – 1704) развил многие философские идеи Бэкона и Гоббса, выдвинул ряд собственных теорий, продолжил эмпирическую и материалистическую традицию английской философии нового времени.</a:t>
            </a:r>
            <a:endParaRPr lang="en-US" sz="2000">
              <a:solidFill>
                <a:srgbClr val="0070C0"/>
              </a:solidFill>
            </a:endParaRPr>
          </a:p>
          <a:p>
            <a:endParaRPr lang="en-US" sz="1400">
              <a:solidFill>
                <a:srgbClr val="0070C0"/>
              </a:solidFill>
            </a:endParaRPr>
          </a:p>
          <a:p>
            <a:r>
              <a:rPr lang="ru-RU" sz="2000">
                <a:solidFill>
                  <a:srgbClr val="0070C0"/>
                </a:solidFill>
              </a:rPr>
              <a:t>Джон Локк был уверен, что сознательным воздействием на разум и душу человека можно добиться  от него чего угодно: человек в его представлении был некой </a:t>
            </a:r>
            <a:r>
              <a:rPr lang="en-US" sz="2000">
                <a:solidFill>
                  <a:srgbClr val="0070C0"/>
                </a:solidFill>
              </a:rPr>
              <a:t>tabula rasa</a:t>
            </a:r>
            <a:r>
              <a:rPr lang="ru-RU" sz="2000">
                <a:solidFill>
                  <a:srgbClr val="0070C0"/>
                </a:solidFill>
              </a:rPr>
              <a:t> – чистой доской, на которой образование и воспитание пишут свои письмена.</a:t>
            </a:r>
          </a:p>
        </p:txBody>
      </p:sp>
      <p:sp>
        <p:nvSpPr>
          <p:cNvPr id="5" name="Прямоугольник 4"/>
          <p:cNvSpPr>
            <a:spLocks noChangeArrowheads="1"/>
          </p:cNvSpPr>
          <p:nvPr/>
        </p:nvSpPr>
        <p:spPr bwMode="auto">
          <a:xfrm>
            <a:off x="5572132" y="6072206"/>
            <a:ext cx="2946818" cy="486287"/>
          </a:xfrm>
          <a:prstGeom prst="rect">
            <a:avLst/>
          </a:prstGeom>
          <a:noFill/>
          <a:ln w="9525">
            <a:noFill/>
            <a:miter lim="800000"/>
            <a:headEnd/>
            <a:tailEnd/>
          </a:ln>
        </p:spPr>
        <p:txBody>
          <a:bodyPr wrap="square">
            <a:spAutoFit/>
          </a:bodyPr>
          <a:lstStyle>
            <a:defPPr>
              <a:defRPr lang="ru-RU"/>
            </a:defPPr>
            <a:lvl1pPr algn="l" rtl="0" fontAlgn="base">
              <a:lnSpc>
                <a:spcPct val="80000"/>
              </a:lnSpc>
              <a:spcBef>
                <a:spcPct val="20000"/>
              </a:spcBef>
              <a:spcAft>
                <a:spcPct val="0"/>
              </a:spcAft>
              <a:defRPr b="1" kern="1200">
                <a:solidFill>
                  <a:srgbClr val="0000FF"/>
                </a:solidFill>
                <a:latin typeface="Arial" charset="0"/>
                <a:ea typeface="+mn-ea"/>
                <a:cs typeface="+mn-cs"/>
              </a:defRPr>
            </a:lvl1pPr>
            <a:lvl2pPr marL="457200" algn="l" rtl="0" fontAlgn="base">
              <a:lnSpc>
                <a:spcPct val="80000"/>
              </a:lnSpc>
              <a:spcBef>
                <a:spcPct val="20000"/>
              </a:spcBef>
              <a:spcAft>
                <a:spcPct val="0"/>
              </a:spcAft>
              <a:defRPr b="1" kern="1200">
                <a:solidFill>
                  <a:srgbClr val="0000FF"/>
                </a:solidFill>
                <a:latin typeface="Arial" charset="0"/>
                <a:ea typeface="+mn-ea"/>
                <a:cs typeface="+mn-cs"/>
              </a:defRPr>
            </a:lvl2pPr>
            <a:lvl3pPr marL="914400" algn="l" rtl="0" fontAlgn="base">
              <a:lnSpc>
                <a:spcPct val="80000"/>
              </a:lnSpc>
              <a:spcBef>
                <a:spcPct val="20000"/>
              </a:spcBef>
              <a:spcAft>
                <a:spcPct val="0"/>
              </a:spcAft>
              <a:defRPr b="1" kern="1200">
                <a:solidFill>
                  <a:srgbClr val="0000FF"/>
                </a:solidFill>
                <a:latin typeface="Arial" charset="0"/>
                <a:ea typeface="+mn-ea"/>
                <a:cs typeface="+mn-cs"/>
              </a:defRPr>
            </a:lvl3pPr>
            <a:lvl4pPr marL="1371600" algn="l" rtl="0" fontAlgn="base">
              <a:lnSpc>
                <a:spcPct val="80000"/>
              </a:lnSpc>
              <a:spcBef>
                <a:spcPct val="20000"/>
              </a:spcBef>
              <a:spcAft>
                <a:spcPct val="0"/>
              </a:spcAft>
              <a:defRPr b="1" kern="1200">
                <a:solidFill>
                  <a:srgbClr val="0000FF"/>
                </a:solidFill>
                <a:latin typeface="Arial" charset="0"/>
                <a:ea typeface="+mn-ea"/>
                <a:cs typeface="+mn-cs"/>
              </a:defRPr>
            </a:lvl4pPr>
            <a:lvl5pPr marL="1828800" algn="l" rtl="0" fontAlgn="base">
              <a:lnSpc>
                <a:spcPct val="80000"/>
              </a:lnSpc>
              <a:spcBef>
                <a:spcPct val="20000"/>
              </a:spcBef>
              <a:spcAft>
                <a:spcPct val="0"/>
              </a:spcAft>
              <a:defRPr b="1" kern="1200">
                <a:solidFill>
                  <a:srgbClr val="0000FF"/>
                </a:solidFill>
                <a:latin typeface="Arial" charset="0"/>
                <a:ea typeface="+mn-ea"/>
                <a:cs typeface="+mn-cs"/>
              </a:defRPr>
            </a:lvl5pPr>
            <a:lvl6pPr marL="2286000" algn="l" defTabSz="914400" rtl="0" eaLnBrk="1" latinLnBrk="0" hangingPunct="1">
              <a:defRPr b="1" kern="1200">
                <a:solidFill>
                  <a:srgbClr val="0000FF"/>
                </a:solidFill>
                <a:latin typeface="Arial" charset="0"/>
                <a:ea typeface="+mn-ea"/>
                <a:cs typeface="+mn-cs"/>
              </a:defRPr>
            </a:lvl6pPr>
            <a:lvl7pPr marL="2743200" algn="l" defTabSz="914400" rtl="0" eaLnBrk="1" latinLnBrk="0" hangingPunct="1">
              <a:defRPr b="1" kern="1200">
                <a:solidFill>
                  <a:srgbClr val="0000FF"/>
                </a:solidFill>
                <a:latin typeface="Arial" charset="0"/>
                <a:ea typeface="+mn-ea"/>
                <a:cs typeface="+mn-cs"/>
              </a:defRPr>
            </a:lvl7pPr>
            <a:lvl8pPr marL="3200400" algn="l" defTabSz="914400" rtl="0" eaLnBrk="1" latinLnBrk="0" hangingPunct="1">
              <a:defRPr b="1" kern="1200">
                <a:solidFill>
                  <a:srgbClr val="0000FF"/>
                </a:solidFill>
                <a:latin typeface="Arial" charset="0"/>
                <a:ea typeface="+mn-ea"/>
                <a:cs typeface="+mn-cs"/>
              </a:defRPr>
            </a:lvl8pPr>
            <a:lvl9pPr marL="3657600" algn="l" defTabSz="914400" rtl="0" eaLnBrk="1" latinLnBrk="0" hangingPunct="1">
              <a:defRPr b="1" kern="1200">
                <a:solidFill>
                  <a:srgbClr val="0000FF"/>
                </a:solidFill>
                <a:latin typeface="Arial" charset="0"/>
                <a:ea typeface="+mn-ea"/>
                <a:cs typeface="+mn-cs"/>
              </a:defRPr>
            </a:lvl9pPr>
          </a:lstStyle>
          <a:p>
            <a:r>
              <a:rPr lang="en-US" dirty="0" err="1">
                <a:hlinkClick r:id="rId3"/>
              </a:rPr>
              <a:t>Prezented.Ru</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28625" y="714375"/>
            <a:ext cx="8229600" cy="5286375"/>
          </a:xfrm>
        </p:spPr>
        <p:txBody>
          <a:bodyPr>
            <a:normAutofit fontScale="92500"/>
          </a:bodyPr>
          <a:lstStyle/>
          <a:p>
            <a:pPr marL="274320" indent="-274320" algn="just" eaLnBrk="1" fontAlgn="auto" hangingPunct="1">
              <a:spcAft>
                <a:spcPts val="0"/>
              </a:spcAft>
              <a:buFont typeface="Wingdings 2"/>
              <a:buNone/>
              <a:defRPr/>
            </a:pPr>
            <a:r>
              <a:rPr lang="ru-RU" dirty="0" smtClean="0">
                <a:solidFill>
                  <a:schemeClr val="accent6">
                    <a:lumMod val="75000"/>
                  </a:schemeClr>
                </a:solidFill>
              </a:rPr>
              <a:t>   </a:t>
            </a:r>
            <a:r>
              <a:rPr lang="ru-RU" b="1" dirty="0" smtClean="0">
                <a:solidFill>
                  <a:schemeClr val="accent6">
                    <a:lumMod val="75000"/>
                  </a:schemeClr>
                </a:solidFill>
                <a:latin typeface="Arial" pitchFamily="34" charset="0"/>
                <a:cs typeface="Arial" pitchFamily="34" charset="0"/>
              </a:rPr>
              <a:t>Родился Джон Локк 29 августа 1632 года на западе Англии в небольшом городке </a:t>
            </a:r>
            <a:r>
              <a:rPr lang="ru-RU" b="1" dirty="0" err="1" smtClean="0">
                <a:solidFill>
                  <a:schemeClr val="accent6">
                    <a:lumMod val="75000"/>
                  </a:schemeClr>
                </a:solidFill>
                <a:latin typeface="Arial" pitchFamily="34" charset="0"/>
                <a:cs typeface="Arial" pitchFamily="34" charset="0"/>
              </a:rPr>
              <a:t>Рингтон</a:t>
            </a:r>
            <a:r>
              <a:rPr lang="ru-RU" b="1" dirty="0" smtClean="0">
                <a:solidFill>
                  <a:schemeClr val="accent6">
                    <a:lumMod val="75000"/>
                  </a:schemeClr>
                </a:solidFill>
                <a:latin typeface="Arial" pitchFamily="34" charset="0"/>
                <a:cs typeface="Arial" pitchFamily="34" charset="0"/>
              </a:rPr>
              <a:t>, в семье провинциального адвоката. </a:t>
            </a:r>
            <a:endParaRPr lang="en-US" b="1" dirty="0" smtClean="0">
              <a:solidFill>
                <a:schemeClr val="accent6">
                  <a:lumMod val="75000"/>
                </a:schemeClr>
              </a:solidFill>
              <a:latin typeface="Arial" pitchFamily="34" charset="0"/>
              <a:cs typeface="Arial" pitchFamily="34" charset="0"/>
            </a:endParaRPr>
          </a:p>
          <a:p>
            <a:pPr marL="274320" indent="-274320" algn="just" eaLnBrk="1" fontAlgn="auto" hangingPunct="1">
              <a:spcAft>
                <a:spcPts val="0"/>
              </a:spcAft>
              <a:buFont typeface="Wingdings 2"/>
              <a:buNone/>
              <a:defRPr/>
            </a:pPr>
            <a:r>
              <a:rPr lang="en-US" b="1" dirty="0" smtClean="0">
                <a:solidFill>
                  <a:schemeClr val="accent6">
                    <a:lumMod val="75000"/>
                  </a:schemeClr>
                </a:solidFill>
                <a:latin typeface="Arial" pitchFamily="34" charset="0"/>
                <a:cs typeface="Arial" pitchFamily="34" charset="0"/>
              </a:rPr>
              <a:t>   </a:t>
            </a:r>
          </a:p>
          <a:p>
            <a:pPr marL="274320" indent="-274320" algn="just" eaLnBrk="1" fontAlgn="auto" hangingPunct="1">
              <a:spcAft>
                <a:spcPts val="0"/>
              </a:spcAft>
              <a:buFont typeface="Wingdings 2"/>
              <a:buNone/>
              <a:defRPr/>
            </a:pPr>
            <a:r>
              <a:rPr lang="ru-RU" b="1" dirty="0" smtClean="0">
                <a:solidFill>
                  <a:schemeClr val="accent6">
                    <a:lumMod val="75000"/>
                  </a:schemeClr>
                </a:solidFill>
                <a:latin typeface="Arial" pitchFamily="34" charset="0"/>
                <a:cs typeface="Arial" pitchFamily="34" charset="0"/>
              </a:rPr>
              <a:t>   Воспитывался он в пуританской семье, находившейся в оппозиции к господствовавшей в стране английской церкви и к произволу абсолютной монархии Карла I. </a:t>
            </a:r>
            <a:endParaRPr lang="en-US" b="1" dirty="0" smtClean="0">
              <a:solidFill>
                <a:schemeClr val="accent6">
                  <a:lumMod val="75000"/>
                </a:schemeClr>
              </a:solidFill>
              <a:latin typeface="Arial" pitchFamily="34" charset="0"/>
              <a:cs typeface="Arial" pitchFamily="34" charset="0"/>
            </a:endParaRPr>
          </a:p>
          <a:p>
            <a:pPr marL="274320" indent="-274320" algn="just" eaLnBrk="1" fontAlgn="auto" hangingPunct="1">
              <a:spcAft>
                <a:spcPts val="0"/>
              </a:spcAft>
              <a:buFont typeface="Wingdings 2"/>
              <a:buNone/>
              <a:defRPr/>
            </a:pPr>
            <a:r>
              <a:rPr lang="en-US" b="1" dirty="0" smtClean="0">
                <a:solidFill>
                  <a:schemeClr val="accent6">
                    <a:lumMod val="75000"/>
                  </a:schemeClr>
                </a:solidFill>
                <a:latin typeface="Arial" pitchFamily="34" charset="0"/>
                <a:cs typeface="Arial" pitchFamily="34" charset="0"/>
              </a:rPr>
              <a:t>   </a:t>
            </a:r>
          </a:p>
          <a:p>
            <a:pPr marL="274320" indent="-274320" algn="just" eaLnBrk="1" fontAlgn="auto" hangingPunct="1">
              <a:spcAft>
                <a:spcPts val="0"/>
              </a:spcAft>
              <a:buFont typeface="Wingdings 2"/>
              <a:buNone/>
              <a:defRPr/>
            </a:pPr>
            <a:r>
              <a:rPr lang="ru-RU" b="1" dirty="0" smtClean="0">
                <a:solidFill>
                  <a:schemeClr val="accent6">
                    <a:lumMod val="75000"/>
                  </a:schemeClr>
                </a:solidFill>
                <a:latin typeface="Arial" pitchFamily="34" charset="0"/>
                <a:cs typeface="Arial" pitchFamily="34" charset="0"/>
              </a:rPr>
              <a:t>    В юношеские годы Локк испытывал влияние политических идеалов отца, который отстаивал суверенитет народа, осуществляемый через парламент.</a:t>
            </a:r>
            <a:endParaRPr lang="ru-RU" b="1" dirty="0">
              <a:solidFill>
                <a:schemeClr val="accent6">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Содержимое 2"/>
          <p:cNvSpPr>
            <a:spLocks noGrp="1"/>
          </p:cNvSpPr>
          <p:nvPr>
            <p:ph idx="1"/>
          </p:nvPr>
        </p:nvSpPr>
        <p:spPr>
          <a:xfrm>
            <a:off x="457200" y="1071563"/>
            <a:ext cx="8229600" cy="5024437"/>
          </a:xfrm>
        </p:spPr>
        <p:txBody>
          <a:bodyPr>
            <a:noAutofit/>
          </a:bodyPr>
          <a:lstStyle/>
          <a:p>
            <a:pPr marL="0" indent="-274320" algn="just" eaLnBrk="1" fontAlgn="auto" hangingPunct="1">
              <a:spcBef>
                <a:spcPts val="0"/>
              </a:spcBef>
              <a:spcAft>
                <a:spcPts val="0"/>
              </a:spcAft>
              <a:buFont typeface="Wingdings 2"/>
              <a:buChar char=""/>
              <a:defRPr/>
            </a:pPr>
            <a:r>
              <a:rPr lang="ru-RU" sz="1700" b="1" dirty="0" smtClean="0">
                <a:solidFill>
                  <a:schemeClr val="accent6">
                    <a:lumMod val="75000"/>
                  </a:schemeClr>
                </a:solidFill>
                <a:latin typeface="Arial" pitchFamily="34" charset="0"/>
                <a:cs typeface="Arial" pitchFamily="34" charset="0"/>
              </a:rPr>
              <a:t>1632 г. — Джон Локк родился в Сомерсете, Англия.</a:t>
            </a:r>
          </a:p>
          <a:p>
            <a:pPr marL="0" indent="-274320" algn="just" eaLnBrk="1" fontAlgn="auto" hangingPunct="1">
              <a:spcBef>
                <a:spcPts val="0"/>
              </a:spcBef>
              <a:spcAft>
                <a:spcPts val="0"/>
              </a:spcAft>
              <a:buFont typeface="Wingdings 2"/>
              <a:buChar char=""/>
              <a:defRPr/>
            </a:pPr>
            <a:r>
              <a:rPr lang="ru-RU" sz="1700" b="1" dirty="0" smtClean="0">
                <a:solidFill>
                  <a:schemeClr val="accent6">
                    <a:lumMod val="75000"/>
                  </a:schemeClr>
                </a:solidFill>
                <a:latin typeface="Arial" pitchFamily="34" charset="0"/>
                <a:cs typeface="Arial" pitchFamily="34" charset="0"/>
              </a:rPr>
              <a:t>1642 г. — Начало гражданской войны в Англии. Отец Локка покидает дом, чтобы присоединиться к сторонникам Парламента.</a:t>
            </a:r>
          </a:p>
          <a:p>
            <a:pPr marL="0" indent="-274320" algn="just" eaLnBrk="1" fontAlgn="auto" hangingPunct="1">
              <a:spcBef>
                <a:spcPts val="0"/>
              </a:spcBef>
              <a:spcAft>
                <a:spcPts val="0"/>
              </a:spcAft>
              <a:buFont typeface="Wingdings 2"/>
              <a:buChar char=""/>
              <a:defRPr/>
            </a:pPr>
            <a:r>
              <a:rPr lang="ru-RU" sz="1700" b="1" dirty="0" smtClean="0">
                <a:solidFill>
                  <a:schemeClr val="accent6">
                    <a:lumMod val="75000"/>
                  </a:schemeClr>
                </a:solidFill>
                <a:latin typeface="Arial" pitchFamily="34" charset="0"/>
                <a:cs typeface="Arial" pitchFamily="34" charset="0"/>
              </a:rPr>
              <a:t>1647–1652 гг. — Учеба в школе при Вестминстерском аббатстве.</a:t>
            </a:r>
          </a:p>
          <a:p>
            <a:pPr marL="0" indent="-274320" algn="just" eaLnBrk="1" fontAlgn="auto" hangingPunct="1">
              <a:spcBef>
                <a:spcPts val="0"/>
              </a:spcBef>
              <a:spcAft>
                <a:spcPts val="0"/>
              </a:spcAft>
              <a:buFont typeface="Wingdings 2"/>
              <a:buChar char=""/>
              <a:defRPr/>
            </a:pPr>
            <a:r>
              <a:rPr lang="ru-RU" sz="1700" b="1" dirty="0" smtClean="0">
                <a:solidFill>
                  <a:schemeClr val="accent6">
                    <a:lumMod val="75000"/>
                  </a:schemeClr>
                </a:solidFill>
                <a:latin typeface="Arial" pitchFamily="34" charset="0"/>
                <a:cs typeface="Arial" pitchFamily="34" charset="0"/>
              </a:rPr>
              <a:t>1652 г. - поступает в колледж Христовой церкви в Оксфорде, где позже становится преподавателем.</a:t>
            </a:r>
          </a:p>
          <a:p>
            <a:pPr marL="0" indent="-274320" algn="just" eaLnBrk="1" fontAlgn="auto" hangingPunct="1">
              <a:spcBef>
                <a:spcPts val="0"/>
              </a:spcBef>
              <a:spcAft>
                <a:spcPts val="0"/>
              </a:spcAft>
              <a:buFont typeface="Wingdings 2"/>
              <a:buChar char=""/>
              <a:defRPr/>
            </a:pPr>
            <a:r>
              <a:rPr lang="ru-RU" sz="1700" b="1" dirty="0" smtClean="0">
                <a:solidFill>
                  <a:schemeClr val="accent6">
                    <a:lumMod val="75000"/>
                  </a:schemeClr>
                </a:solidFill>
                <a:latin typeface="Arial" pitchFamily="34" charset="0"/>
                <a:cs typeface="Arial" pitchFamily="34" charset="0"/>
              </a:rPr>
              <a:t>1663 г. — Локк пишет, но не публикует, свой труд «Естественный закон».</a:t>
            </a:r>
          </a:p>
          <a:p>
            <a:pPr marL="0" indent="-274320" algn="just" eaLnBrk="1" fontAlgn="auto" hangingPunct="1">
              <a:spcBef>
                <a:spcPts val="0"/>
              </a:spcBef>
              <a:spcAft>
                <a:spcPts val="0"/>
              </a:spcAft>
              <a:buFont typeface="Wingdings 2"/>
              <a:buChar char=""/>
              <a:defRPr/>
            </a:pPr>
            <a:r>
              <a:rPr lang="ru-RU" sz="1700" b="1" dirty="0" smtClean="0">
                <a:solidFill>
                  <a:schemeClr val="accent6">
                    <a:lumMod val="75000"/>
                  </a:schemeClr>
                </a:solidFill>
                <a:latin typeface="Arial" pitchFamily="34" charset="0"/>
                <a:cs typeface="Arial" pitchFamily="34" charset="0"/>
              </a:rPr>
              <a:t>1665 г. - член дипломатической миссии Англии в Бранденбурге.</a:t>
            </a:r>
          </a:p>
          <a:p>
            <a:pPr marL="0" indent="-274320" algn="just" eaLnBrk="1" fontAlgn="auto" hangingPunct="1">
              <a:spcBef>
                <a:spcPts val="0"/>
              </a:spcBef>
              <a:spcAft>
                <a:spcPts val="0"/>
              </a:spcAft>
              <a:buFont typeface="Wingdings 2"/>
              <a:buChar char=""/>
              <a:defRPr/>
            </a:pPr>
            <a:r>
              <a:rPr lang="ru-RU" sz="1700" b="1" dirty="0" smtClean="0">
                <a:solidFill>
                  <a:schemeClr val="accent6">
                    <a:lumMod val="75000"/>
                  </a:schemeClr>
                </a:solidFill>
                <a:latin typeface="Arial" pitchFamily="34" charset="0"/>
                <a:cs typeface="Arial" pitchFamily="34" charset="0"/>
              </a:rPr>
              <a:t>1667 г. - поступает на службу к лорду </a:t>
            </a:r>
            <a:r>
              <a:rPr lang="ru-RU" sz="1700" b="1" dirty="0" err="1" smtClean="0">
                <a:solidFill>
                  <a:schemeClr val="accent6">
                    <a:lumMod val="75000"/>
                  </a:schemeClr>
                </a:solidFill>
                <a:latin typeface="Arial" pitchFamily="34" charset="0"/>
                <a:cs typeface="Arial" pitchFamily="34" charset="0"/>
              </a:rPr>
              <a:t>Эшли</a:t>
            </a:r>
            <a:r>
              <a:rPr lang="ru-RU" sz="1700" b="1" dirty="0" smtClean="0">
                <a:solidFill>
                  <a:schemeClr val="accent6">
                    <a:lumMod val="75000"/>
                  </a:schemeClr>
                </a:solidFill>
                <a:latin typeface="Arial" pitchFamily="34" charset="0"/>
                <a:cs typeface="Arial" pitchFamily="34" charset="0"/>
              </a:rPr>
              <a:t> (позже — граф </a:t>
            </a:r>
            <a:r>
              <a:rPr lang="ru-RU" sz="1700" b="1" dirty="0" err="1" smtClean="0">
                <a:solidFill>
                  <a:schemeClr val="accent6">
                    <a:lumMod val="75000"/>
                  </a:schemeClr>
                </a:solidFill>
                <a:latin typeface="Arial" pitchFamily="34" charset="0"/>
                <a:cs typeface="Arial" pitchFamily="34" charset="0"/>
              </a:rPr>
              <a:t>Шефтсбери</a:t>
            </a:r>
            <a:r>
              <a:rPr lang="ru-RU" sz="1700" b="1" dirty="0" smtClean="0">
                <a:solidFill>
                  <a:schemeClr val="accent6">
                    <a:lumMod val="75000"/>
                  </a:schemeClr>
                </a:solidFill>
                <a:latin typeface="Arial" pitchFamily="34" charset="0"/>
                <a:cs typeface="Arial" pitchFamily="34" charset="0"/>
              </a:rPr>
              <a:t>).</a:t>
            </a:r>
          </a:p>
          <a:p>
            <a:pPr marL="0" indent="-274320" algn="just" eaLnBrk="1" fontAlgn="auto" hangingPunct="1">
              <a:spcBef>
                <a:spcPts val="0"/>
              </a:spcBef>
              <a:spcAft>
                <a:spcPts val="0"/>
              </a:spcAft>
              <a:buFont typeface="Wingdings 2"/>
              <a:buChar char=""/>
              <a:defRPr/>
            </a:pPr>
            <a:r>
              <a:rPr lang="ru-RU" sz="1700" b="1" dirty="0" smtClean="0">
                <a:solidFill>
                  <a:schemeClr val="accent6">
                    <a:lumMod val="75000"/>
                  </a:schemeClr>
                </a:solidFill>
                <a:latin typeface="Arial" pitchFamily="34" charset="0"/>
                <a:cs typeface="Arial" pitchFamily="34" charset="0"/>
              </a:rPr>
              <a:t>1668 г. - выбран членом Королевского общества, первого великого научного учреждения.</a:t>
            </a:r>
          </a:p>
          <a:p>
            <a:pPr marL="0" indent="-274320" algn="just" eaLnBrk="1" fontAlgn="auto" hangingPunct="1">
              <a:spcBef>
                <a:spcPts val="0"/>
              </a:spcBef>
              <a:spcAft>
                <a:spcPts val="0"/>
              </a:spcAft>
              <a:buFont typeface="Wingdings 2"/>
              <a:buChar char=""/>
              <a:defRPr/>
            </a:pPr>
            <a:r>
              <a:rPr lang="ru-RU" sz="1700" b="1" dirty="0" smtClean="0">
                <a:solidFill>
                  <a:schemeClr val="accent6">
                    <a:lumMod val="75000"/>
                  </a:schemeClr>
                </a:solidFill>
                <a:latin typeface="Arial" pitchFamily="34" charset="0"/>
                <a:cs typeface="Arial" pitchFamily="34" charset="0"/>
              </a:rPr>
              <a:t>1675 г. - предпринимает путешествие во Францию.</a:t>
            </a:r>
          </a:p>
          <a:p>
            <a:pPr marL="0" indent="-274320" algn="just" eaLnBrk="1" fontAlgn="auto" hangingPunct="1">
              <a:spcBef>
                <a:spcPts val="0"/>
              </a:spcBef>
              <a:spcAft>
                <a:spcPts val="0"/>
              </a:spcAft>
              <a:buFont typeface="Wingdings 2"/>
              <a:buChar char=""/>
              <a:defRPr/>
            </a:pPr>
            <a:r>
              <a:rPr lang="ru-RU" sz="1700" b="1" dirty="0" smtClean="0">
                <a:solidFill>
                  <a:schemeClr val="accent6">
                    <a:lumMod val="75000"/>
                  </a:schemeClr>
                </a:solidFill>
                <a:latin typeface="Arial" pitchFamily="34" charset="0"/>
                <a:cs typeface="Arial" pitchFamily="34" charset="0"/>
              </a:rPr>
              <a:t>1683 г. - после вступления на престол Якова II Локк бежит в Голландию.</a:t>
            </a:r>
          </a:p>
          <a:p>
            <a:pPr marL="0" indent="-274320" algn="just" eaLnBrk="1" fontAlgn="auto" hangingPunct="1">
              <a:spcBef>
                <a:spcPts val="0"/>
              </a:spcBef>
              <a:spcAft>
                <a:spcPts val="0"/>
              </a:spcAft>
              <a:buFont typeface="Wingdings 2"/>
              <a:buChar char=""/>
              <a:defRPr/>
            </a:pPr>
            <a:r>
              <a:rPr lang="ru-RU" sz="1700" b="1" dirty="0" smtClean="0">
                <a:solidFill>
                  <a:schemeClr val="accent6">
                    <a:lumMod val="75000"/>
                  </a:schemeClr>
                </a:solidFill>
                <a:latin typeface="Arial" pitchFamily="34" charset="0"/>
                <a:cs typeface="Arial" pitchFamily="34" charset="0"/>
              </a:rPr>
              <a:t>1689</a:t>
            </a:r>
            <a:r>
              <a:rPr lang="en-US" sz="1700" b="1" dirty="0" smtClean="0">
                <a:solidFill>
                  <a:schemeClr val="accent6">
                    <a:lumMod val="75000"/>
                  </a:schemeClr>
                </a:solidFill>
                <a:latin typeface="Arial" pitchFamily="34" charset="0"/>
                <a:cs typeface="Arial" pitchFamily="34" charset="0"/>
              </a:rPr>
              <a:t> </a:t>
            </a:r>
            <a:r>
              <a:rPr lang="ru-RU" sz="1700" b="1" dirty="0" smtClean="0">
                <a:solidFill>
                  <a:schemeClr val="accent6">
                    <a:lumMod val="75000"/>
                  </a:schemeClr>
                </a:solidFill>
                <a:latin typeface="Arial" pitchFamily="34" charset="0"/>
                <a:cs typeface="Arial" pitchFamily="34" charset="0"/>
              </a:rPr>
              <a:t>г. - после вступления на престол Вильгельма Оранского возвращается в Англию. Публикует свой труд</a:t>
            </a:r>
            <a:r>
              <a:rPr lang="ru-RU" sz="1700" b="1" i="1" dirty="0" smtClean="0">
                <a:solidFill>
                  <a:schemeClr val="accent6">
                    <a:lumMod val="75000"/>
                  </a:schemeClr>
                </a:solidFill>
                <a:latin typeface="Arial" pitchFamily="34" charset="0"/>
                <a:cs typeface="Arial" pitchFamily="34" charset="0"/>
              </a:rPr>
              <a:t>«Опыт о человеческом разумении»</a:t>
            </a:r>
            <a:r>
              <a:rPr lang="ru-RU" sz="1700" b="1" dirty="0" smtClean="0">
                <a:solidFill>
                  <a:schemeClr val="accent6">
                    <a:lumMod val="75000"/>
                  </a:schemeClr>
                </a:solidFill>
                <a:latin typeface="Arial" pitchFamily="34" charset="0"/>
                <a:cs typeface="Arial" pitchFamily="34" charset="0"/>
              </a:rPr>
              <a:t>.</a:t>
            </a:r>
          </a:p>
          <a:p>
            <a:pPr marL="0" indent="-274320" algn="just" eaLnBrk="1" fontAlgn="auto" hangingPunct="1">
              <a:spcBef>
                <a:spcPts val="0"/>
              </a:spcBef>
              <a:spcAft>
                <a:spcPts val="0"/>
              </a:spcAft>
              <a:buFont typeface="Wingdings 2"/>
              <a:buChar char=""/>
              <a:defRPr/>
            </a:pPr>
            <a:r>
              <a:rPr lang="ru-RU" sz="1700" b="1" dirty="0" smtClean="0">
                <a:solidFill>
                  <a:schemeClr val="accent6">
                    <a:lumMod val="75000"/>
                  </a:schemeClr>
                </a:solidFill>
                <a:latin typeface="Arial" pitchFamily="34" charset="0"/>
                <a:cs typeface="Arial" pitchFamily="34" charset="0"/>
              </a:rPr>
              <a:t>1691 г. - уходит от дел и переезжает жить к лорду и леди </a:t>
            </a:r>
            <a:r>
              <a:rPr lang="ru-RU" sz="1700" b="1" dirty="0" err="1" smtClean="0">
                <a:solidFill>
                  <a:schemeClr val="accent6">
                    <a:lumMod val="75000"/>
                  </a:schemeClr>
                </a:solidFill>
                <a:latin typeface="Arial" pitchFamily="34" charset="0"/>
                <a:cs typeface="Arial" pitchFamily="34" charset="0"/>
              </a:rPr>
              <a:t>Мешэм</a:t>
            </a:r>
            <a:r>
              <a:rPr lang="ru-RU" sz="1700" b="1" dirty="0" smtClean="0">
                <a:solidFill>
                  <a:schemeClr val="accent6">
                    <a:lumMod val="75000"/>
                  </a:schemeClr>
                </a:solidFill>
                <a:latin typeface="Arial" pitchFamily="34" charset="0"/>
                <a:cs typeface="Arial" pitchFamily="34" charset="0"/>
              </a:rPr>
              <a:t> в Эссекс. </a:t>
            </a:r>
            <a:endParaRPr lang="en-US" sz="1700" b="1" dirty="0" smtClean="0">
              <a:solidFill>
                <a:schemeClr val="accent6">
                  <a:lumMod val="75000"/>
                </a:schemeClr>
              </a:solidFill>
              <a:latin typeface="Arial" pitchFamily="34" charset="0"/>
              <a:cs typeface="Arial" pitchFamily="34" charset="0"/>
            </a:endParaRPr>
          </a:p>
          <a:p>
            <a:pPr marL="0" indent="-274320" algn="just" eaLnBrk="1" fontAlgn="auto" hangingPunct="1">
              <a:spcBef>
                <a:spcPts val="0"/>
              </a:spcBef>
              <a:spcAft>
                <a:spcPts val="0"/>
              </a:spcAft>
              <a:buFont typeface="Wingdings 2"/>
              <a:buChar char=""/>
              <a:defRPr/>
            </a:pPr>
            <a:r>
              <a:rPr lang="ru-RU" sz="1700" b="1" dirty="0" smtClean="0">
                <a:solidFill>
                  <a:schemeClr val="accent6">
                    <a:lumMod val="75000"/>
                  </a:schemeClr>
                </a:solidFill>
                <a:latin typeface="Arial" pitchFamily="34" charset="0"/>
                <a:cs typeface="Arial" pitchFamily="34" charset="0"/>
              </a:rPr>
              <a:t>1704 г. - смерть Локка. Он погребен в церкви деревни </a:t>
            </a:r>
            <a:r>
              <a:rPr lang="ru-RU" sz="1700" b="1" dirty="0" err="1" smtClean="0">
                <a:solidFill>
                  <a:schemeClr val="accent6">
                    <a:lumMod val="75000"/>
                  </a:schemeClr>
                </a:solidFill>
                <a:latin typeface="Arial" pitchFamily="34" charset="0"/>
                <a:cs typeface="Arial" pitchFamily="34" charset="0"/>
              </a:rPr>
              <a:t>Хай-Лэвер</a:t>
            </a:r>
            <a:r>
              <a:rPr lang="ru-RU" sz="1700" b="1" dirty="0" smtClean="0">
                <a:solidFill>
                  <a:schemeClr val="accent6">
                    <a:lumMod val="75000"/>
                  </a:schemeClr>
                </a:solidFill>
                <a:latin typeface="Arial" pitchFamily="34" charset="0"/>
                <a:cs typeface="Arial" pitchFamily="34" charset="0"/>
              </a:rPr>
              <a:t>.</a:t>
            </a:r>
            <a:endParaRPr lang="ru-RU" sz="1700" b="1" dirty="0">
              <a:solidFill>
                <a:schemeClr val="accent6">
                  <a:lumMod val="75000"/>
                </a:schemeClr>
              </a:solidFill>
              <a:latin typeface="Arial" pitchFamily="34" charset="0"/>
              <a:cs typeface="Arial" pitchFamily="34" charset="0"/>
            </a:endParaRPr>
          </a:p>
        </p:txBody>
      </p:sp>
      <p:sp>
        <p:nvSpPr>
          <p:cNvPr id="4098" name="Заголовок 1"/>
          <p:cNvSpPr>
            <a:spLocks noGrp="1"/>
          </p:cNvSpPr>
          <p:nvPr>
            <p:ph type="title"/>
          </p:nvPr>
        </p:nvSpPr>
        <p:spPr>
          <a:xfrm>
            <a:off x="857224" y="285728"/>
            <a:ext cx="7313613" cy="714380"/>
          </a:xfrm>
        </p:spPr>
        <p:txBody>
          <a:bodyPr>
            <a:normAutofit fontScale="90000"/>
          </a:bodyPr>
          <a:lstStyle/>
          <a:p>
            <a:pPr algn="ctr" eaLnBrk="1" fontAlgn="auto" hangingPunct="1">
              <a:spcAft>
                <a:spcPts val="0"/>
              </a:spcAft>
              <a:defRPr/>
            </a:pPr>
            <a:r>
              <a:rPr lang="ru-RU" b="1" smtClean="0">
                <a:solidFill>
                  <a:srgbClr val="7030A0"/>
                </a:solidFill>
                <a:cs typeface="Aharoni" pitchFamily="2" charset="-79"/>
              </a:rPr>
              <a:t>Хронология жизни Локка</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Содержимое 2"/>
          <p:cNvSpPr>
            <a:spLocks noGrp="1"/>
          </p:cNvSpPr>
          <p:nvPr>
            <p:ph idx="1"/>
          </p:nvPr>
        </p:nvSpPr>
        <p:spPr/>
        <p:txBody>
          <a:bodyPr>
            <a:noAutofit/>
          </a:bodyPr>
          <a:lstStyle/>
          <a:p>
            <a:pPr marL="274320" indent="-274320" algn="just" eaLnBrk="1" fontAlgn="auto" hangingPunct="1">
              <a:spcBef>
                <a:spcPts val="0"/>
              </a:spcBef>
              <a:spcAft>
                <a:spcPts val="0"/>
              </a:spcAft>
              <a:defRPr/>
            </a:pPr>
            <a:r>
              <a:rPr lang="ru-RU" sz="2000" b="1" dirty="0" smtClean="0">
                <a:solidFill>
                  <a:schemeClr val="accent6">
                    <a:lumMod val="75000"/>
                  </a:schemeClr>
                </a:solidFill>
                <a:latin typeface="Arial" pitchFamily="34" charset="0"/>
                <a:cs typeface="Arial" pitchFamily="34" charset="0"/>
              </a:rPr>
              <a:t>«Элементы натуральной философии», </a:t>
            </a:r>
          </a:p>
          <a:p>
            <a:pPr marL="274320" indent="-274320" algn="just" eaLnBrk="1" fontAlgn="auto" hangingPunct="1">
              <a:spcBef>
                <a:spcPts val="0"/>
              </a:spcBef>
              <a:spcAft>
                <a:spcPts val="0"/>
              </a:spcAft>
              <a:defRPr/>
            </a:pPr>
            <a:r>
              <a:rPr lang="ru-RU" sz="2000" b="1" dirty="0" smtClean="0">
                <a:solidFill>
                  <a:schemeClr val="accent6">
                    <a:lumMod val="75000"/>
                  </a:schemeClr>
                </a:solidFill>
                <a:latin typeface="Arial" pitchFamily="34" charset="0"/>
                <a:cs typeface="Arial" pitchFamily="34" charset="0"/>
              </a:rPr>
              <a:t>«Опыт о веротерпимости», </a:t>
            </a:r>
          </a:p>
          <a:p>
            <a:pPr marL="274320" indent="-274320" algn="just" eaLnBrk="1" fontAlgn="auto" hangingPunct="1">
              <a:spcBef>
                <a:spcPts val="0"/>
              </a:spcBef>
              <a:spcAft>
                <a:spcPts val="0"/>
              </a:spcAft>
              <a:defRPr/>
            </a:pPr>
            <a:r>
              <a:rPr lang="ru-RU" sz="2000" b="1" dirty="0" smtClean="0">
                <a:solidFill>
                  <a:schemeClr val="accent6">
                    <a:lumMod val="75000"/>
                  </a:schemeClr>
                </a:solidFill>
                <a:latin typeface="Arial" pitchFamily="34" charset="0"/>
                <a:cs typeface="Arial" pitchFamily="34" charset="0"/>
              </a:rPr>
              <a:t>«Два трактата о государственном правлении», </a:t>
            </a:r>
          </a:p>
          <a:p>
            <a:pPr marL="274320" indent="-274320" algn="just" eaLnBrk="1" fontAlgn="auto" hangingPunct="1">
              <a:spcBef>
                <a:spcPts val="0"/>
              </a:spcBef>
              <a:spcAft>
                <a:spcPts val="0"/>
              </a:spcAft>
              <a:defRPr/>
            </a:pPr>
            <a:r>
              <a:rPr lang="ru-RU" sz="2000" b="1" dirty="0" smtClean="0">
                <a:solidFill>
                  <a:schemeClr val="accent6">
                    <a:lumMod val="75000"/>
                  </a:schemeClr>
                </a:solidFill>
                <a:latin typeface="Arial" pitchFamily="34" charset="0"/>
                <a:cs typeface="Arial" pitchFamily="34" charset="0"/>
              </a:rPr>
              <a:t>«Некоторые мысли о воспитании», </a:t>
            </a:r>
          </a:p>
          <a:p>
            <a:pPr marL="274320" indent="-274320" algn="just" eaLnBrk="1" fontAlgn="auto" hangingPunct="1">
              <a:spcBef>
                <a:spcPts val="0"/>
              </a:spcBef>
              <a:spcAft>
                <a:spcPts val="0"/>
              </a:spcAft>
              <a:defRPr/>
            </a:pPr>
            <a:r>
              <a:rPr lang="ru-RU" sz="2000" b="1" dirty="0" smtClean="0">
                <a:solidFill>
                  <a:schemeClr val="accent6">
                    <a:lumMod val="75000"/>
                  </a:schemeClr>
                </a:solidFill>
                <a:latin typeface="Arial" pitchFamily="34" charset="0"/>
                <a:cs typeface="Arial" pitchFamily="34" charset="0"/>
              </a:rPr>
              <a:t>знаменитый трактат «Опыт о человеческом разумении». </a:t>
            </a:r>
          </a:p>
          <a:p>
            <a:pPr marL="274320" indent="-274320" algn="just" eaLnBrk="1" fontAlgn="auto" hangingPunct="1">
              <a:spcAft>
                <a:spcPts val="0"/>
              </a:spcAft>
              <a:buFont typeface="Wingdings 2"/>
              <a:buNone/>
              <a:defRPr/>
            </a:pPr>
            <a:endParaRPr lang="ru-RU" sz="1000" b="1" dirty="0" smtClean="0">
              <a:solidFill>
                <a:schemeClr val="accent6">
                  <a:lumMod val="75000"/>
                </a:schemeClr>
              </a:solidFill>
              <a:latin typeface="Arial" pitchFamily="34" charset="0"/>
              <a:cs typeface="Arial" pitchFamily="34" charset="0"/>
            </a:endParaRPr>
          </a:p>
          <a:p>
            <a:pPr marL="274320" indent="-274320" algn="just" eaLnBrk="1" fontAlgn="auto" hangingPunct="1">
              <a:spcAft>
                <a:spcPts val="0"/>
              </a:spcAft>
              <a:buFont typeface="Wingdings 2"/>
              <a:buNone/>
              <a:defRPr/>
            </a:pPr>
            <a:r>
              <a:rPr lang="ru-RU" sz="2000" b="1" dirty="0" smtClean="0">
                <a:solidFill>
                  <a:schemeClr val="accent6">
                    <a:lumMod val="75000"/>
                  </a:schemeClr>
                </a:solidFill>
                <a:latin typeface="Arial" pitchFamily="34" charset="0"/>
                <a:cs typeface="Arial" pitchFamily="34" charset="0"/>
              </a:rPr>
              <a:t>     Опубликовано им также множество статей, писем, заметок, где рассматриваются вопросы экономики, политики, этики, религии, педагогики. Ряд работ был издан Локком под чужими именами (он всегда опасался, что его может постичь судьба  </a:t>
            </a:r>
            <a:r>
              <a:rPr lang="ru-RU" sz="2000" b="1" dirty="0" err="1" smtClean="0">
                <a:solidFill>
                  <a:schemeClr val="accent6">
                    <a:lumMod val="75000"/>
                  </a:schemeClr>
                </a:solidFill>
                <a:latin typeface="Arial" pitchFamily="34" charset="0"/>
                <a:cs typeface="Arial" pitchFamily="34" charset="0"/>
              </a:rPr>
              <a:t>Олжернона</a:t>
            </a:r>
            <a:r>
              <a:rPr lang="ru-RU" sz="2000" b="1" dirty="0" smtClean="0">
                <a:solidFill>
                  <a:schemeClr val="accent6">
                    <a:lumMod val="75000"/>
                  </a:schemeClr>
                </a:solidFill>
                <a:latin typeface="Arial" pitchFamily="34" charset="0"/>
                <a:cs typeface="Arial" pitchFamily="34" charset="0"/>
              </a:rPr>
              <a:t> Сиднея, повешенного во времена Карла II за то, что в его бумагах нашли рукопись «Рассуждения о правительстве», где защищалась теория общественного  договора).</a:t>
            </a:r>
          </a:p>
          <a:p>
            <a:pPr marL="274320" indent="-274320" algn="just" eaLnBrk="1" fontAlgn="auto" hangingPunct="1">
              <a:spcAft>
                <a:spcPts val="0"/>
              </a:spcAft>
              <a:buFont typeface="Wingdings 2"/>
              <a:buNone/>
              <a:defRPr/>
            </a:pPr>
            <a:r>
              <a:rPr lang="ru-RU" sz="2000" b="1" dirty="0" smtClean="0">
                <a:solidFill>
                  <a:schemeClr val="accent6">
                    <a:lumMod val="75000"/>
                  </a:schemeClr>
                </a:solidFill>
                <a:latin typeface="Arial" pitchFamily="34" charset="0"/>
                <a:cs typeface="Arial" pitchFamily="34" charset="0"/>
              </a:rPr>
              <a:t> </a:t>
            </a:r>
            <a:r>
              <a:rPr lang="ru-RU" sz="2000" b="1" dirty="0" smtClean="0">
                <a:latin typeface="Arial" pitchFamily="34" charset="0"/>
                <a:cs typeface="Arial" pitchFamily="34" charset="0"/>
              </a:rPr>
              <a:t/>
            </a:r>
            <a:br>
              <a:rPr lang="ru-RU" sz="2000" b="1" dirty="0" smtClean="0">
                <a:latin typeface="Arial" pitchFamily="34" charset="0"/>
                <a:cs typeface="Arial" pitchFamily="34" charset="0"/>
              </a:rPr>
            </a:br>
            <a:endParaRPr lang="ru-RU" sz="2000" b="1" dirty="0" smtClean="0">
              <a:latin typeface="Arial" pitchFamily="34" charset="0"/>
              <a:cs typeface="Arial" pitchFamily="34" charset="0"/>
            </a:endParaRPr>
          </a:p>
        </p:txBody>
      </p:sp>
      <p:sp>
        <p:nvSpPr>
          <p:cNvPr id="2" name="Заголовок 1"/>
          <p:cNvSpPr>
            <a:spLocks noGrp="1"/>
          </p:cNvSpPr>
          <p:nvPr>
            <p:ph type="title"/>
          </p:nvPr>
        </p:nvSpPr>
        <p:spPr/>
        <p:txBody>
          <a:bodyPr>
            <a:normAutofit fontScale="90000"/>
          </a:bodyPr>
          <a:lstStyle/>
          <a:p>
            <a:pPr algn="ctr" eaLnBrk="1" fontAlgn="auto" hangingPunct="1">
              <a:spcAft>
                <a:spcPts val="0"/>
              </a:spcAft>
              <a:defRPr/>
            </a:pPr>
            <a:r>
              <a:rPr lang="ru-RU" sz="3200" b="1" smtClean="0">
                <a:solidFill>
                  <a:srgbClr val="7030A0"/>
                </a:solidFill>
              </a:rPr>
              <a:t>Духовное наследие Локка весьма впечатляет. </a:t>
            </a:r>
            <a:br>
              <a:rPr lang="ru-RU" sz="3200" b="1" smtClean="0">
                <a:solidFill>
                  <a:srgbClr val="7030A0"/>
                </a:solidFill>
              </a:rPr>
            </a:br>
            <a:r>
              <a:rPr lang="ru-RU" sz="3200" b="1" smtClean="0">
                <a:solidFill>
                  <a:srgbClr val="7030A0"/>
                </a:solidFill>
              </a:rPr>
              <a:t>В число трудов, написанных им, входят:</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00063" y="357188"/>
            <a:ext cx="8229600" cy="4572000"/>
          </a:xfrm>
        </p:spPr>
        <p:txBody>
          <a:bodyPr/>
          <a:lstStyle/>
          <a:p>
            <a:pPr marL="0" algn="just">
              <a:spcBef>
                <a:spcPts val="0"/>
              </a:spcBef>
              <a:buFont typeface="Wingdings 2" pitchFamily="18" charset="2"/>
              <a:buNone/>
              <a:defRPr/>
            </a:pPr>
            <a:r>
              <a:rPr lang="ru-RU" sz="2400" b="1" dirty="0" smtClean="0">
                <a:solidFill>
                  <a:schemeClr val="accent6">
                    <a:lumMod val="75000"/>
                  </a:schemeClr>
                </a:solidFill>
              </a:rPr>
              <a:t>Основной философской работой Локка является "Опыт о человеческом разуме". Локк продолжил развитие эмпиризма Бэкона, обосновывая сенсуалистическое направление (</a:t>
            </a:r>
            <a:r>
              <a:rPr lang="ru-RU" sz="2400" dirty="0" err="1" smtClean="0">
                <a:solidFill>
                  <a:schemeClr val="accent6">
                    <a:lumMod val="75000"/>
                  </a:schemeClr>
                </a:solidFill>
              </a:rPr>
              <a:t>направление</a:t>
            </a:r>
            <a:r>
              <a:rPr lang="ru-RU" sz="2400" dirty="0" smtClean="0">
                <a:solidFill>
                  <a:schemeClr val="accent6">
                    <a:lumMod val="75000"/>
                  </a:schemeClr>
                </a:solidFill>
              </a:rPr>
              <a:t>, признающее ощущения, восприятия единственным источником познания)</a:t>
            </a:r>
            <a:r>
              <a:rPr lang="ru-RU" sz="2400" b="1" dirty="0" smtClean="0">
                <a:solidFill>
                  <a:schemeClr val="accent6">
                    <a:lumMod val="75000"/>
                  </a:schemeClr>
                </a:solidFill>
              </a:rPr>
              <a:t>в теории познания. Локк считал, знание проистекает из опыта, а опыт складывается из ощущений. </a:t>
            </a:r>
          </a:p>
          <a:p>
            <a:pPr marL="0" algn="just">
              <a:spcBef>
                <a:spcPts val="0"/>
              </a:spcBef>
              <a:buFont typeface="Wingdings 2" pitchFamily="18" charset="2"/>
              <a:buNone/>
              <a:defRPr/>
            </a:pPr>
            <a:endParaRPr lang="ru-RU" sz="2400" b="1" dirty="0" smtClean="0">
              <a:solidFill>
                <a:schemeClr val="accent6">
                  <a:lumMod val="75000"/>
                </a:schemeClr>
              </a:solidFill>
            </a:endParaRPr>
          </a:p>
          <a:p>
            <a:pPr marL="0" algn="just">
              <a:spcBef>
                <a:spcPts val="0"/>
              </a:spcBef>
              <a:defRPr/>
            </a:pPr>
            <a:r>
              <a:rPr lang="ru-RU" sz="2400" b="1" dirty="0" smtClean="0">
                <a:solidFill>
                  <a:schemeClr val="accent6">
                    <a:lumMod val="75000"/>
                  </a:schemeClr>
                </a:solidFill>
              </a:rPr>
              <a:t>Теория Локка гласила: </a:t>
            </a:r>
          </a:p>
          <a:p>
            <a:pPr marL="0" algn="just">
              <a:spcBef>
                <a:spcPts val="0"/>
              </a:spcBef>
              <a:buFont typeface="Wingdings 2" pitchFamily="18" charset="2"/>
              <a:buNone/>
              <a:defRPr/>
            </a:pPr>
            <a:r>
              <a:rPr lang="ru-RU" sz="2400" b="1" dirty="0" smtClean="0">
                <a:solidFill>
                  <a:schemeClr val="accent6">
                    <a:lumMod val="75000"/>
                  </a:schemeClr>
                </a:solidFill>
              </a:rPr>
              <a:t>1) нет врожденных идей, все познание рождается в опыте; </a:t>
            </a:r>
          </a:p>
          <a:p>
            <a:pPr marL="0" algn="just">
              <a:spcBef>
                <a:spcPts val="0"/>
              </a:spcBef>
              <a:buFont typeface="Wingdings 2" pitchFamily="18" charset="2"/>
              <a:buNone/>
              <a:defRPr/>
            </a:pPr>
            <a:r>
              <a:rPr lang="ru-RU" sz="2400" b="1" dirty="0" smtClean="0">
                <a:solidFill>
                  <a:schemeClr val="accent6">
                    <a:lumMod val="75000"/>
                  </a:schemeClr>
                </a:solidFill>
              </a:rPr>
              <a:t>2) душа или разум человека при рождении подобны чистой доске; </a:t>
            </a:r>
          </a:p>
          <a:p>
            <a:pPr marL="0" algn="just">
              <a:spcBef>
                <a:spcPts val="0"/>
              </a:spcBef>
              <a:buFont typeface="Wingdings 2" pitchFamily="18" charset="2"/>
              <a:buNone/>
              <a:defRPr/>
            </a:pPr>
            <a:r>
              <a:rPr lang="ru-RU" sz="2400" b="1" dirty="0" smtClean="0">
                <a:solidFill>
                  <a:schemeClr val="accent6">
                    <a:lumMod val="75000"/>
                  </a:schemeClr>
                </a:solidFill>
              </a:rPr>
              <a:t>3) в интеллекте нет ничего, чего раньше не было в ощущениях, в чувствах. </a:t>
            </a:r>
          </a:p>
          <a:p>
            <a:pPr marL="0">
              <a:spcBef>
                <a:spcPts val="0"/>
              </a:spcBef>
              <a:defRPr/>
            </a:pP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lgn="just">
              <a:defRPr/>
            </a:pPr>
            <a:r>
              <a:rPr lang="ru-RU" b="1" dirty="0" smtClean="0">
                <a:solidFill>
                  <a:schemeClr val="accent6">
                    <a:lumMod val="75000"/>
                  </a:schemeClr>
                </a:solidFill>
              </a:rPr>
              <a:t>Ощущения, получаемые человеком от окружающей его среды, по мнению Локка, - первое и решающее основание всего познания. Локк подразделяет опыт на два вида: опыт внешний (ощущения) и внутренний (рефлексия). Источник первого - объективный материальный мир, воздействующий на наши органы чувств и вызывающий ощущения. Внутренний же опыт через рефлексию обращен на наблюдение своих собственных наблюдений. </a:t>
            </a:r>
          </a:p>
          <a:p>
            <a:pPr>
              <a:defRPr/>
            </a:pPr>
            <a:endParaRPr lang="ru-RU" dirty="0"/>
          </a:p>
        </p:txBody>
      </p:sp>
      <p:sp>
        <p:nvSpPr>
          <p:cNvPr id="3" name="Заголовок 2"/>
          <p:cNvSpPr>
            <a:spLocks noGrp="1"/>
          </p:cNvSpPr>
          <p:nvPr>
            <p:ph type="title"/>
          </p:nvPr>
        </p:nvSpPr>
        <p:spPr/>
        <p:txBody>
          <a:bodyPr/>
          <a:lstStyle/>
          <a:p>
            <a:pPr algn="ctr">
              <a:defRPr/>
            </a:pPr>
            <a:r>
              <a:rPr lang="ru-RU" sz="3600" b="1" smtClean="0">
                <a:solidFill>
                  <a:srgbClr val="7030A0"/>
                </a:solidFill>
              </a:rPr>
              <a:t>Локк подверг критике учение Декарта о "врожденных" идеях. </a:t>
            </a:r>
            <a:endParaRPr lang="ru-RU" sz="3600" b="1">
              <a:solidFill>
                <a:srgbClr val="7030A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lgn="just">
              <a:defRPr/>
            </a:pPr>
            <a:r>
              <a:rPr lang="ru-RU" b="1" dirty="0" smtClean="0">
                <a:solidFill>
                  <a:schemeClr val="accent6">
                    <a:lumMod val="75000"/>
                  </a:schemeClr>
                </a:solidFill>
              </a:rPr>
              <a:t>Локк подразделяет все идеи (представления на простые и сложные.) Простые идеи, по Локку, образуются непосредственно из ощущений и рефлексии. Простые идеи пассивны, они как бы навязываются нам извне. Сложные же идеи требуют активности ума. Эта деятельность сводится к комбинированию простых представлений. Таким путем, по Локку, образуются даже самые сложные, абстрактные идеи. </a:t>
            </a:r>
          </a:p>
          <a:p>
            <a:pPr algn="just">
              <a:defRPr/>
            </a:pPr>
            <a:endParaRPr lang="ru-RU" b="1" dirty="0">
              <a:solidFill>
                <a:schemeClr val="accent6">
                  <a:lumMod val="75000"/>
                </a:schemeClr>
              </a:solidFill>
            </a:endParaRPr>
          </a:p>
        </p:txBody>
      </p:sp>
      <p:sp>
        <p:nvSpPr>
          <p:cNvPr id="3" name="Заголовок 2"/>
          <p:cNvSpPr>
            <a:spLocks noGrp="1"/>
          </p:cNvSpPr>
          <p:nvPr>
            <p:ph type="title"/>
          </p:nvPr>
        </p:nvSpPr>
        <p:spPr>
          <a:xfrm>
            <a:off x="500034" y="0"/>
            <a:ext cx="8229600" cy="1219200"/>
          </a:xfrm>
        </p:spPr>
        <p:txBody>
          <a:bodyPr/>
          <a:lstStyle/>
          <a:p>
            <a:pPr algn="ctr">
              <a:defRPr/>
            </a:pPr>
            <a:r>
              <a:rPr lang="ru-RU" b="1" smtClean="0">
                <a:solidFill>
                  <a:srgbClr val="7030A0"/>
                </a:solidFill>
              </a:rPr>
              <a:t>Идеи по Дж. Локку</a:t>
            </a:r>
            <a:endParaRPr lang="ru-RU" b="1">
              <a:solidFill>
                <a:srgbClr val="7030A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642938" y="1524000"/>
            <a:ext cx="7786687" cy="4572000"/>
          </a:xfrm>
        </p:spPr>
        <p:txBody>
          <a:bodyPr/>
          <a:lstStyle/>
          <a:p>
            <a:pPr algn="just">
              <a:defRPr/>
            </a:pPr>
            <a:r>
              <a:rPr lang="ru-RU" b="1" dirty="0" smtClean="0">
                <a:solidFill>
                  <a:schemeClr val="accent6">
                    <a:lumMod val="75000"/>
                  </a:schemeClr>
                </a:solidFill>
              </a:rPr>
              <a:t>Локк был одним из первых философов, рассмотревших чувственные восприятия, вызванные внешним миром, как исходный момент всей психической жизни. Это одно из основных положений материалистической теории познания.</a:t>
            </a:r>
          </a:p>
          <a:p>
            <a:pPr algn="just">
              <a:defRPr/>
            </a:pPr>
            <a:endParaRPr lang="ru-RU" b="1" dirty="0" smtClean="0">
              <a:solidFill>
                <a:schemeClr val="accent6">
                  <a:lumMod val="75000"/>
                </a:schemeClr>
              </a:solidFill>
            </a:endParaRPr>
          </a:p>
          <a:p>
            <a:pPr algn="just">
              <a:defRPr/>
            </a:pPr>
            <a:r>
              <a:rPr lang="ru-RU" b="1" dirty="0" smtClean="0">
                <a:solidFill>
                  <a:schemeClr val="accent6">
                    <a:lumMod val="75000"/>
                  </a:schemeClr>
                </a:solidFill>
              </a:rPr>
              <a:t> Таким образом, Локк положил начало эмпирической психологии, в которой первостепенное значение придавалось</a:t>
            </a:r>
            <a:r>
              <a:rPr lang="en-US" b="1" dirty="0" smtClean="0">
                <a:solidFill>
                  <a:schemeClr val="accent6">
                    <a:lumMod val="75000"/>
                  </a:schemeClr>
                </a:solidFill>
              </a:rPr>
              <a:t> </a:t>
            </a:r>
            <a:r>
              <a:rPr lang="ru-RU" b="1" dirty="0" smtClean="0">
                <a:solidFill>
                  <a:schemeClr val="accent6">
                    <a:lumMod val="75000"/>
                  </a:schemeClr>
                </a:solidFill>
              </a:rPr>
              <a:t>самонаблюдению (интроспекции).</a:t>
            </a:r>
            <a:endParaRPr lang="en-US" b="1" dirty="0" smtClean="0">
              <a:solidFill>
                <a:schemeClr val="accent6">
                  <a:lumMod val="75000"/>
                </a:schemeClr>
              </a:solidFill>
            </a:endParaRPr>
          </a:p>
          <a:p>
            <a:pPr algn="just">
              <a:defRPr/>
            </a:pPr>
            <a:endParaRPr lang="ru-RU" b="1" dirty="0" smtClean="0">
              <a:solidFill>
                <a:schemeClr val="accent6">
                  <a:lumMod val="75000"/>
                </a:schemeClr>
              </a:solidFill>
            </a:endParaRPr>
          </a:p>
          <a:p>
            <a:pPr>
              <a:defRPr/>
            </a:pPr>
            <a:endParaRPr lang="ru-RU" dirty="0"/>
          </a:p>
        </p:txBody>
      </p:sp>
      <p:sp>
        <p:nvSpPr>
          <p:cNvPr id="3" name="Заголовок 2"/>
          <p:cNvSpPr>
            <a:spLocks noGrp="1"/>
          </p:cNvSpPr>
          <p:nvPr>
            <p:ph type="title"/>
          </p:nvPr>
        </p:nvSpPr>
        <p:spPr/>
        <p:txBody>
          <a:bodyPr/>
          <a:lstStyle/>
          <a:p>
            <a:pPr>
              <a:defRPr/>
            </a:pPr>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123" name="Содержимое 2"/>
          <p:cNvSpPr>
            <a:spLocks noGrp="1"/>
          </p:cNvSpPr>
          <p:nvPr>
            <p:ph idx="1"/>
          </p:nvPr>
        </p:nvSpPr>
        <p:spPr>
          <a:xfrm>
            <a:off x="571500" y="1357313"/>
            <a:ext cx="8286750" cy="3929062"/>
          </a:xfrm>
        </p:spPr>
        <p:txBody>
          <a:bodyPr>
            <a:normAutofit fontScale="25000" lnSpcReduction="20000"/>
          </a:bodyPr>
          <a:lstStyle/>
          <a:p>
            <a:pPr marL="274320" indent="-274320" algn="just" eaLnBrk="1" fontAlgn="auto" hangingPunct="1">
              <a:spcAft>
                <a:spcPts val="0"/>
              </a:spcAft>
              <a:buClr>
                <a:srgbClr val="0070C0"/>
              </a:buClr>
              <a:buFont typeface="Wingdings" pitchFamily="2" charset="2"/>
              <a:buChar char="Ø"/>
              <a:defRPr/>
            </a:pPr>
            <a:r>
              <a:rPr lang="ru-RU" sz="7200" b="1" dirty="0" smtClean="0">
                <a:solidFill>
                  <a:schemeClr val="accent6">
                    <a:lumMod val="75000"/>
                  </a:schemeClr>
                </a:solidFill>
                <a:latin typeface="Arial" pitchFamily="34" charset="0"/>
                <a:cs typeface="Arial" pitchFamily="34" charset="0"/>
              </a:rPr>
              <a:t>мир материалистичен;</a:t>
            </a:r>
          </a:p>
          <a:p>
            <a:pPr marL="274320" indent="-274320" algn="just" eaLnBrk="1" fontAlgn="auto" hangingPunct="1">
              <a:spcAft>
                <a:spcPts val="0"/>
              </a:spcAft>
              <a:buClr>
                <a:srgbClr val="0070C0"/>
              </a:buClr>
              <a:buFont typeface="Wingdings" pitchFamily="2" charset="2"/>
              <a:buChar char="Ø"/>
              <a:defRPr/>
            </a:pPr>
            <a:r>
              <a:rPr lang="ru-RU" sz="7200" b="1" dirty="0" smtClean="0">
                <a:solidFill>
                  <a:schemeClr val="accent6">
                    <a:lumMod val="75000"/>
                  </a:schemeClr>
                </a:solidFill>
                <a:latin typeface="Arial" pitchFamily="34" charset="0"/>
                <a:cs typeface="Arial" pitchFamily="34" charset="0"/>
              </a:rPr>
              <a:t>в основе познания может лежать только опыт ("нет ничего в мыслях (разуме) человека, чего до этого не было в чувствах");</a:t>
            </a:r>
          </a:p>
          <a:p>
            <a:pPr marL="274320" indent="-274320" algn="just" eaLnBrk="1" fontAlgn="auto" hangingPunct="1">
              <a:spcAft>
                <a:spcPts val="0"/>
              </a:spcAft>
              <a:buClr>
                <a:srgbClr val="0070C0"/>
              </a:buClr>
              <a:buFont typeface="Wingdings" pitchFamily="2" charset="2"/>
              <a:buChar char="Ø"/>
              <a:defRPr/>
            </a:pPr>
            <a:r>
              <a:rPr lang="ru-RU" sz="7200" b="1" dirty="0" smtClean="0">
                <a:solidFill>
                  <a:schemeClr val="accent6">
                    <a:lumMod val="75000"/>
                  </a:schemeClr>
                </a:solidFill>
                <a:latin typeface="Arial" pitchFamily="34" charset="0"/>
                <a:cs typeface="Arial" pitchFamily="34" charset="0"/>
              </a:rPr>
              <a:t>сознание — пустое помещение (</a:t>
            </a:r>
            <a:r>
              <a:rPr lang="ru-RU" sz="7200" b="1" dirty="0" err="1" smtClean="0">
                <a:solidFill>
                  <a:schemeClr val="accent6">
                    <a:lumMod val="75000"/>
                  </a:schemeClr>
                </a:solidFill>
                <a:latin typeface="Arial" pitchFamily="34" charset="0"/>
                <a:cs typeface="Arial" pitchFamily="34" charset="0"/>
              </a:rPr>
              <a:t>empty</a:t>
            </a:r>
            <a:r>
              <a:rPr lang="ru-RU" sz="7200" b="1" dirty="0" smtClean="0">
                <a:solidFill>
                  <a:schemeClr val="accent6">
                    <a:lumMod val="75000"/>
                  </a:schemeClr>
                </a:solidFill>
                <a:latin typeface="Arial" pitchFamily="34" charset="0"/>
                <a:cs typeface="Arial" pitchFamily="34" charset="0"/>
              </a:rPr>
              <a:t> </a:t>
            </a:r>
            <a:r>
              <a:rPr lang="ru-RU" sz="7200" b="1" dirty="0" err="1" smtClean="0">
                <a:solidFill>
                  <a:schemeClr val="accent6">
                    <a:lumMod val="75000"/>
                  </a:schemeClr>
                </a:solidFill>
                <a:latin typeface="Arial" pitchFamily="34" charset="0"/>
                <a:cs typeface="Arial" pitchFamily="34" charset="0"/>
              </a:rPr>
              <a:t>cabinet</a:t>
            </a:r>
            <a:r>
              <a:rPr lang="ru-RU" sz="7200" b="1" dirty="0" smtClean="0">
                <a:solidFill>
                  <a:schemeClr val="accent6">
                    <a:lumMod val="75000"/>
                  </a:schemeClr>
                </a:solidFill>
                <a:latin typeface="Arial" pitchFamily="34" charset="0"/>
                <a:cs typeface="Arial" pitchFamily="34" charset="0"/>
              </a:rPr>
              <a:t>), которое в течение жизни заполняется опытом (в этой связи является всемирно известным высказывание Локка о сознании как о </a:t>
            </a:r>
            <a:r>
              <a:rPr lang="ru-RU" sz="7200" b="1" i="1" dirty="0" smtClean="0">
                <a:solidFill>
                  <a:schemeClr val="accent6">
                    <a:lumMod val="75000"/>
                  </a:schemeClr>
                </a:solidFill>
                <a:latin typeface="Arial" pitchFamily="34" charset="0"/>
                <a:cs typeface="Arial" pitchFamily="34" charset="0"/>
              </a:rPr>
              <a:t>"чистой доске", </a:t>
            </a:r>
            <a:r>
              <a:rPr lang="ru-RU" sz="7200" b="1" dirty="0" smtClean="0">
                <a:solidFill>
                  <a:schemeClr val="accent6">
                    <a:lumMod val="75000"/>
                  </a:schemeClr>
                </a:solidFill>
                <a:latin typeface="Arial" pitchFamily="34" charset="0"/>
                <a:cs typeface="Arial" pitchFamily="34" charset="0"/>
              </a:rPr>
              <a:t>на которой записывается опыт — </a:t>
            </a:r>
            <a:r>
              <a:rPr lang="ru-RU" sz="7200" b="1" dirty="0" err="1" smtClean="0">
                <a:solidFill>
                  <a:schemeClr val="accent6">
                    <a:lumMod val="75000"/>
                  </a:schemeClr>
                </a:solidFill>
                <a:latin typeface="Arial" pitchFamily="34" charset="0"/>
                <a:cs typeface="Arial" pitchFamily="34" charset="0"/>
              </a:rPr>
              <a:t>tabula</a:t>
            </a:r>
            <a:r>
              <a:rPr lang="ru-RU" sz="7200" b="1" dirty="0" smtClean="0">
                <a:solidFill>
                  <a:schemeClr val="accent6">
                    <a:lumMod val="75000"/>
                  </a:schemeClr>
                </a:solidFill>
                <a:latin typeface="Arial" pitchFamily="34" charset="0"/>
                <a:cs typeface="Arial" pitchFamily="34" charset="0"/>
              </a:rPr>
              <a:t> </a:t>
            </a:r>
            <a:r>
              <a:rPr lang="ru-RU" sz="7200" b="1" dirty="0" err="1" smtClean="0">
                <a:solidFill>
                  <a:schemeClr val="accent6">
                    <a:lumMod val="75000"/>
                  </a:schemeClr>
                </a:solidFill>
                <a:latin typeface="Arial" pitchFamily="34" charset="0"/>
                <a:cs typeface="Arial" pitchFamily="34" charset="0"/>
              </a:rPr>
              <a:t>rasa</a:t>
            </a:r>
            <a:r>
              <a:rPr lang="ru-RU" sz="7200" b="1" dirty="0" smtClean="0">
                <a:solidFill>
                  <a:schemeClr val="accent6">
                    <a:lumMod val="75000"/>
                  </a:schemeClr>
                </a:solidFill>
                <a:latin typeface="Arial" pitchFamily="34" charset="0"/>
                <a:cs typeface="Arial" pitchFamily="34" charset="0"/>
              </a:rPr>
              <a:t>);</a:t>
            </a:r>
          </a:p>
          <a:p>
            <a:pPr marL="274320" indent="-274320" algn="just" eaLnBrk="1" fontAlgn="auto" hangingPunct="1">
              <a:spcAft>
                <a:spcPts val="0"/>
              </a:spcAft>
              <a:buClr>
                <a:srgbClr val="0070C0"/>
              </a:buClr>
              <a:buFont typeface="Wingdings" pitchFamily="2" charset="2"/>
              <a:buChar char="Ø"/>
              <a:defRPr/>
            </a:pPr>
            <a:r>
              <a:rPr lang="ru-RU" sz="7200" b="1" dirty="0" smtClean="0">
                <a:solidFill>
                  <a:schemeClr val="accent6">
                    <a:lumMod val="75000"/>
                  </a:schemeClr>
                </a:solidFill>
                <a:latin typeface="Arial" pitchFamily="34" charset="0"/>
                <a:cs typeface="Arial" pitchFamily="34" charset="0"/>
              </a:rPr>
              <a:t>источником опыта выступает внешний мир;</a:t>
            </a:r>
          </a:p>
          <a:p>
            <a:pPr marL="274320" indent="-274320" algn="just" eaLnBrk="1" fontAlgn="auto" hangingPunct="1">
              <a:spcAft>
                <a:spcPts val="0"/>
              </a:spcAft>
              <a:buClr>
                <a:srgbClr val="0070C0"/>
              </a:buClr>
              <a:buFont typeface="Wingdings" pitchFamily="2" charset="2"/>
              <a:buChar char="Ø"/>
              <a:defRPr/>
            </a:pPr>
            <a:r>
              <a:rPr lang="ru-RU" sz="7200" b="1" dirty="0" smtClean="0">
                <a:solidFill>
                  <a:schemeClr val="accent6">
                    <a:lumMod val="75000"/>
                  </a:schemeClr>
                </a:solidFill>
                <a:latin typeface="Arial" pitchFamily="34" charset="0"/>
                <a:cs typeface="Arial" pitchFamily="34" charset="0"/>
              </a:rPr>
              <a:t>цель философии — помочь человеку добиваться успеха в своей деятельности;</a:t>
            </a:r>
          </a:p>
          <a:p>
            <a:pPr marL="274320" indent="-274320" algn="just" eaLnBrk="1" fontAlgn="auto" hangingPunct="1">
              <a:spcAft>
                <a:spcPts val="0"/>
              </a:spcAft>
              <a:buFont typeface="Wingdings" pitchFamily="2" charset="2"/>
              <a:buChar char="Ø"/>
              <a:defRPr/>
            </a:pPr>
            <a:r>
              <a:rPr lang="ru-RU" sz="7200" b="1" dirty="0" smtClean="0">
                <a:solidFill>
                  <a:schemeClr val="accent6">
                    <a:lumMod val="75000"/>
                  </a:schemeClr>
                </a:solidFill>
                <a:latin typeface="Arial" pitchFamily="34" charset="0"/>
                <a:cs typeface="Arial" pitchFamily="34" charset="0"/>
              </a:rPr>
              <a:t>идеал человека — спокойный, законопослушный, добропорядочный джентльмен, который повышает свой уровень образования и добивается хороших результатов в своей профессии;</a:t>
            </a:r>
          </a:p>
          <a:p>
            <a:pPr marL="274320" indent="-274320" algn="just" eaLnBrk="1" fontAlgn="auto" hangingPunct="1">
              <a:spcAft>
                <a:spcPts val="0"/>
              </a:spcAft>
              <a:buFont typeface="Wingdings" pitchFamily="2" charset="2"/>
              <a:buChar char="Ø"/>
              <a:defRPr/>
            </a:pPr>
            <a:r>
              <a:rPr lang="ru-RU" sz="7200" b="1" dirty="0" smtClean="0">
                <a:solidFill>
                  <a:schemeClr val="accent6">
                    <a:lumMod val="75000"/>
                  </a:schemeClr>
                </a:solidFill>
                <a:latin typeface="Arial" pitchFamily="34" charset="0"/>
                <a:cs typeface="Arial" pitchFamily="34" charset="0"/>
              </a:rPr>
              <a:t>идеал государства — государство, построенное на основе разделения властей на законодательную, исполнительную (в том числе судебную) и федеративную (внешнеполитическую). Локк стал первым, кто выдвинул данную идею, и в этом его большая заслуга.</a:t>
            </a:r>
          </a:p>
          <a:p>
            <a:pPr marL="274320" indent="-274320" algn="just" eaLnBrk="1" fontAlgn="auto" hangingPunct="1">
              <a:spcAft>
                <a:spcPts val="0"/>
              </a:spcAft>
              <a:buFont typeface="Wingdings 2"/>
              <a:buChar char=""/>
              <a:defRPr/>
            </a:pPr>
            <a:endParaRPr lang="ru-RU" dirty="0" smtClean="0">
              <a:latin typeface="Arial" pitchFamily="34" charset="0"/>
              <a:cs typeface="Arial" pitchFamily="34" charset="0"/>
            </a:endParaRPr>
          </a:p>
        </p:txBody>
      </p:sp>
      <p:sp>
        <p:nvSpPr>
          <p:cNvPr id="5122" name="Заголовок 1"/>
          <p:cNvSpPr>
            <a:spLocks noGrp="1"/>
          </p:cNvSpPr>
          <p:nvPr>
            <p:ph type="title"/>
          </p:nvPr>
        </p:nvSpPr>
        <p:spPr>
          <a:xfrm>
            <a:off x="428596" y="214290"/>
            <a:ext cx="8229600" cy="1004910"/>
          </a:xfrm>
        </p:spPr>
        <p:txBody>
          <a:bodyPr/>
          <a:lstStyle/>
          <a:p>
            <a:pPr algn="ctr" eaLnBrk="1" fontAlgn="auto" hangingPunct="1">
              <a:spcAft>
                <a:spcPts val="0"/>
              </a:spcAft>
              <a:defRPr/>
            </a:pPr>
            <a:r>
              <a:rPr lang="ru-RU" sz="2800" b="1" smtClean="0">
                <a:solidFill>
                  <a:srgbClr val="7030A0"/>
                </a:solidFill>
              </a:rPr>
              <a:t>Можно выделить следующие основные положения философии Джона  Локка:</a:t>
            </a:r>
          </a:p>
        </p:txBody>
      </p:sp>
    </p:spTree>
  </p:cSld>
  <p:clrMapOvr>
    <a:masterClrMapping/>
  </p:clrMapOvr>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Другая 2">
      <a:dk1>
        <a:srgbClr val="FFFFFF"/>
      </a:dk1>
      <a:lt1>
        <a:sysClr val="window" lastClr="FFFFFF"/>
      </a:lt1>
      <a:dk2>
        <a:srgbClr val="FDF59C"/>
      </a:dk2>
      <a:lt2>
        <a:srgbClr val="FEFAC9"/>
      </a:lt2>
      <a:accent1>
        <a:srgbClr val="A5B592"/>
      </a:accent1>
      <a:accent2>
        <a:srgbClr val="005390"/>
      </a:accent2>
      <a:accent3>
        <a:srgbClr val="40AFFF"/>
      </a:accent3>
      <a:accent4>
        <a:srgbClr val="D092A7"/>
      </a:accent4>
      <a:accent5>
        <a:srgbClr val="9C85C0"/>
      </a:accent5>
      <a:accent6>
        <a:srgbClr val="0070C0"/>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2398</TotalTime>
  <Words>701</Words>
  <Application>Microsoft Office PowerPoint</Application>
  <PresentationFormat>Экран (4:3)</PresentationFormat>
  <Paragraphs>56</Paragraphs>
  <Slides>10</Slides>
  <Notes>0</Notes>
  <HiddenSlides>1</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Бумажная</vt:lpstr>
      <vt:lpstr>Джон Локк </vt:lpstr>
      <vt:lpstr>Слайд 2</vt:lpstr>
      <vt:lpstr>Хронология жизни Локка</vt:lpstr>
      <vt:lpstr>Духовное наследие Локка весьма впечатляет.  В число трудов, написанных им, входят:</vt:lpstr>
      <vt:lpstr>Слайд 5</vt:lpstr>
      <vt:lpstr>Локк подверг критике учение Декарта о "врожденных" идеях. </vt:lpstr>
      <vt:lpstr>Идеи по Дж. Локку</vt:lpstr>
      <vt:lpstr>Слайд 8</vt:lpstr>
      <vt:lpstr>Можно выделить следующие основные положения философии Джона  Локка:</vt:lpstr>
      <vt:lpstr>Слайд 10</vt:lpstr>
    </vt:vector>
  </TitlesOfParts>
  <Company>СГУ</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Уровни методологии педагогики</dc:title>
  <cp:lastModifiedBy>Inkognito</cp:lastModifiedBy>
  <cp:revision>134</cp:revision>
  <dcterms:created xsi:type="dcterms:W3CDTF">2006-09-01T07:18:58Z</dcterms:created>
  <dcterms:modified xsi:type="dcterms:W3CDTF">2012-11-01T11:50:01Z</dcterms:modified>
</cp:coreProperties>
</file>