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1600"/>
            </a:lvl1pPr>
          </a:lstStyle>
          <a:p>
            <a:r>
              <a:rPr lang="ru-RU" smtClean="0"/>
              <a:t>1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fld id="{4F4550CB-908F-4982-BB74-FDC68B3F6BCE}" type="datetimeFigureOut">
              <a:rPr lang="ru-RU" smtClean="0"/>
              <a:pPr/>
              <a:t>20.10.2012</a:t>
            </a:fld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fld id="{95466AB2-F92C-4D0E-A1FF-ED3419DB759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179512" y="381000"/>
            <a:ext cx="8784976" cy="1752600"/>
          </a:xfrm>
        </p:spPr>
        <p:txBody>
          <a:bodyPr>
            <a:noAutofit/>
          </a:bodyPr>
          <a:lstStyle/>
          <a:p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Наложение повязок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259632" y="1988840"/>
            <a:ext cx="6400800" cy="1752600"/>
          </a:xfrm>
        </p:spPr>
        <p:txBody>
          <a:bodyPr/>
          <a:lstStyle/>
          <a:p>
            <a:r>
              <a:rPr lang="ru-RU" dirty="0" err="1" smtClean="0"/>
              <a:t>Яшникова</a:t>
            </a:r>
            <a:r>
              <a:rPr lang="ru-RU" dirty="0" smtClean="0"/>
              <a:t> Екатерина Александровна Учитель </a:t>
            </a:r>
            <a:r>
              <a:rPr lang="ru-RU" dirty="0" err="1" smtClean="0"/>
              <a:t>ОБЖ</a:t>
            </a:r>
            <a:endParaRPr lang="ru-RU" dirty="0" smtClean="0"/>
          </a:p>
          <a:p>
            <a:r>
              <a:rPr lang="ru-RU" dirty="0" err="1" smtClean="0"/>
              <a:t>МОУ</a:t>
            </a:r>
            <a:r>
              <a:rPr lang="ru-RU" dirty="0" smtClean="0"/>
              <a:t> </a:t>
            </a:r>
            <a:r>
              <a:rPr lang="ru-RU" dirty="0" err="1" smtClean="0"/>
              <a:t>Комбайновской</a:t>
            </a:r>
            <a:r>
              <a:rPr lang="ru-RU" dirty="0" smtClean="0"/>
              <a:t> </a:t>
            </a:r>
            <a:r>
              <a:rPr lang="ru-RU" dirty="0" err="1" smtClean="0"/>
              <a:t>ООШ</a:t>
            </a: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381000"/>
            <a:ext cx="8715436" cy="1752600"/>
          </a:xfrm>
        </p:spPr>
        <p:txBody>
          <a:bodyPr>
            <a:noAutofit/>
          </a:bodyPr>
          <a:lstStyle/>
          <a:p>
            <a:r>
              <a:rPr lang="ru-RU" sz="6600" dirty="0" smtClean="0"/>
              <a:t>Наложение повязок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819400"/>
            <a:ext cx="8352928" cy="3538558"/>
          </a:xfrm>
        </p:spPr>
        <p:txBody>
          <a:bodyPr/>
          <a:lstStyle/>
          <a:p>
            <a:pPr algn="l"/>
            <a:r>
              <a:rPr lang="ru-RU" sz="2400" dirty="0" smtClean="0">
                <a:hlinkClick r:id="rId2" action="ppaction://hlinksldjump"/>
              </a:rPr>
              <a:t>Спиральная повязка. </a:t>
            </a:r>
            <a:endParaRPr lang="ru-RU" sz="2400" dirty="0" smtClean="0"/>
          </a:p>
          <a:p>
            <a:pPr algn="l"/>
            <a:r>
              <a:rPr lang="ru-RU" sz="2400" dirty="0" smtClean="0"/>
              <a:t>Восьмиобразная повязка:</a:t>
            </a:r>
          </a:p>
          <a:p>
            <a:pPr lvl="1" algn="l">
              <a:buFont typeface="Arial" pitchFamily="34" charset="0"/>
              <a:buChar char="•"/>
            </a:pPr>
            <a:r>
              <a:rPr lang="ru-RU" sz="2000" dirty="0" smtClean="0">
                <a:hlinkClick r:id="rId3" action="ppaction://hlinksldjump"/>
              </a:rPr>
              <a:t>стопы </a:t>
            </a:r>
            <a:endParaRPr lang="ru-RU" sz="2000" dirty="0" smtClean="0"/>
          </a:p>
          <a:p>
            <a:pPr lvl="1" algn="l">
              <a:buFont typeface="Arial" pitchFamily="34" charset="0"/>
              <a:buChar char="•"/>
            </a:pPr>
            <a:r>
              <a:rPr lang="ru-RU" sz="2000" dirty="0" smtClean="0">
                <a:hlinkClick r:id="rId4" action="ppaction://hlinksldjump"/>
              </a:rPr>
              <a:t>на кисть </a:t>
            </a:r>
            <a:endParaRPr lang="ru-RU" sz="2000" dirty="0" smtClean="0"/>
          </a:p>
          <a:p>
            <a:pPr algn="l"/>
            <a:r>
              <a:rPr lang="ru-RU" sz="2400" dirty="0" smtClean="0">
                <a:hlinkClick r:id="rId5" action="ppaction://hlinksldjump"/>
              </a:rPr>
              <a:t>Колосовидная - повязка на плечевой сустав. </a:t>
            </a:r>
            <a:endParaRPr lang="ru-RU" sz="2400" dirty="0" smtClean="0"/>
          </a:p>
          <a:p>
            <a:pPr algn="l"/>
            <a:r>
              <a:rPr lang="ru-RU" sz="2400" dirty="0" smtClean="0">
                <a:hlinkClick r:id="rId6" action="ppaction://hlinksldjump"/>
              </a:rPr>
              <a:t>Черепашья повязка.</a:t>
            </a:r>
            <a:endParaRPr lang="ru-RU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76056" y="5589240"/>
            <a:ext cx="30123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smtClean="0">
                <a:hlinkClick r:id="rId7" action="ppaction://hlinksldjump"/>
              </a:rPr>
              <a:t>Домашнее задание.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3050"/>
            <a:ext cx="4474840" cy="1162050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Спиральная повязка пальца</a:t>
            </a:r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2" name="Содержимое 11" descr="спиральная повязка пальца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b="5161"/>
          <a:stretch>
            <a:fillRect/>
          </a:stretch>
        </p:blipFill>
        <p:spPr>
          <a:xfrm>
            <a:off x="4141886" y="188640"/>
            <a:ext cx="5002114" cy="5544616"/>
          </a:xfrm>
        </p:spPr>
      </p:pic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474840" cy="469106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>Спиральная повязка пальца начинается с круговых ходов в области запястья.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/>
              <a:t>Затем бинт ведут косо через тыл кисти (2), к концу больного пальца, а отсюда спиральными поворотами бинтуют весь палец до основания (3—7), затем через тыл кисти (8) бинт ведут на запястье, где закрепляют (9).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3050"/>
            <a:ext cx="4834880" cy="1162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Восьмиобразна повязка стопы</a:t>
            </a:r>
          </a:p>
        </p:txBody>
      </p:sp>
      <p:pic>
        <p:nvPicPr>
          <p:cNvPr id="10" name="Содержимое 9" descr="восьмиобразная повязка стопы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1272" b="3721"/>
          <a:stretch>
            <a:fillRect/>
          </a:stretch>
        </p:blipFill>
        <p:spPr>
          <a:xfrm>
            <a:off x="5340556" y="0"/>
            <a:ext cx="3803444" cy="5733256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34880" cy="469106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/>
              <a:t>Чтобы закрыть область голеностопного сустава, можно пользоваться повязкой по типу восьмиобразной. </a:t>
            </a:r>
          </a:p>
          <a:p>
            <a:pPr algn="just">
              <a:lnSpc>
                <a:spcPct val="150000"/>
              </a:lnSpc>
            </a:pPr>
            <a:r>
              <a:rPr lang="ru-RU" sz="1800" dirty="0" smtClean="0"/>
              <a:t>Начинают ее круговым ходом выше лодыжек (1), спускаясь наискось через тыл стопы (2); затем делают ход вокруг стопы (3); поднимаясь вверх на голень (4) по тылу ее, пересекают второй ход. Такими восьмиобразными ходами прикрывают весь тыл стопы (5 и 6) и закрепляют круговыми ходами вокруг лодыжек (7 и 8). </a:t>
            </a:r>
          </a:p>
          <a:p>
            <a:pPr algn="just">
              <a:lnSpc>
                <a:spcPct val="15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754760" cy="1162050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Восьмиобразная повязка кисти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754760" cy="5018236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r>
              <a:rPr lang="ru-RU" sz="1800" dirty="0" smtClean="0"/>
              <a:t>Повязка начинается круговым ходом на запястье (1). По тылу кисти бинт идет косо (2) и переходит на ладонь, закрепляется круговым ходом (3) и косо но тылу кисти возвращается на запястье (4), пересекая второй ход. В дальнейшем второй и четвертый ходы повторяются (5 и 6). Закрепляют повязку на запястье (7). </a:t>
            </a:r>
          </a:p>
        </p:txBody>
      </p:sp>
      <p:pic>
        <p:nvPicPr>
          <p:cNvPr id="8" name="Содержимое 7" descr="восьмиобразная повязка кисти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4419" r="10160" b="3898"/>
          <a:stretch>
            <a:fillRect/>
          </a:stretch>
        </p:blipFill>
        <p:spPr>
          <a:xfrm>
            <a:off x="4283968" y="72008"/>
            <a:ext cx="4536504" cy="57332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лосовиднвя повязка на плечевой суст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9000" y="357167"/>
            <a:ext cx="5266000" cy="6143667"/>
          </a:xfrm>
          <a:prstGeom prst="rect">
            <a:avLst/>
          </a:prstGeom>
        </p:spPr>
      </p:pic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7380312" y="5805264"/>
            <a:ext cx="1224136" cy="46635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репашья повязка на коленный суста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64579" y="359191"/>
            <a:ext cx="4214842" cy="6139619"/>
          </a:xfrm>
          <a:prstGeom prst="rect">
            <a:avLst/>
          </a:prstGeom>
        </p:spPr>
      </p:pic>
      <p:sp>
        <p:nvSpPr>
          <p:cNvPr id="3" name="Управляющая кнопка: возврат 2">
            <a:hlinkClick r:id="" action="ppaction://hlinkshowjump?jump=lastslideviewed" highlightClick="1"/>
          </p:cNvPr>
          <p:cNvSpPr/>
          <p:nvPr/>
        </p:nvSpPr>
        <p:spPr>
          <a:xfrm>
            <a:off x="7164288" y="5229200"/>
            <a:ext cx="1042416" cy="104241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Теория: </a:t>
            </a:r>
            <a:r>
              <a:rPr lang="ru-RU" dirty="0" smtClean="0"/>
              <a:t>Выучить виды повязок.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Практика: </a:t>
            </a:r>
            <a:r>
              <a:rPr lang="ru-RU" dirty="0" smtClean="0"/>
              <a:t>Уметь делать все виды повязок.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ка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рамка</Template>
  <TotalTime>98</TotalTime>
  <Words>253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рамка</vt:lpstr>
      <vt:lpstr>Наложение повязок</vt:lpstr>
      <vt:lpstr>Наложение повязок</vt:lpstr>
      <vt:lpstr>Спиральная повязка пальца</vt:lpstr>
      <vt:lpstr>Восьмиобразна повязка стопы</vt:lpstr>
      <vt:lpstr>Восьмиобразная повязка кисти</vt:lpstr>
      <vt:lpstr>Слайд 6</vt:lpstr>
      <vt:lpstr>Слайд 7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Наложение повязок</dc:title>
  <dc:creator>Школа6</dc:creator>
  <cp:lastModifiedBy>Inkognito</cp:lastModifiedBy>
  <cp:revision>14</cp:revision>
  <dcterms:created xsi:type="dcterms:W3CDTF">2011-02-21T07:55:56Z</dcterms:created>
  <dcterms:modified xsi:type="dcterms:W3CDTF">2012-10-20T13:44:12Z</dcterms:modified>
</cp:coreProperties>
</file>