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45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9AD04-1EA0-4F05-887D-1F0814250B7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4098-658C-4162-829B-43770A00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63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91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91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38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8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8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8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225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48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615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34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0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34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802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12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720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592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53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719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736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166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712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214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425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58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867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198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50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346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6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5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62068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Февральская буржуазно-демократическая революция 1917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8188"/>
            <a:ext cx="403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Причины, характер, движущие силы, формы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борьбы.</a:t>
            </a:r>
            <a:endParaRPr lang="ru-RU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3861048"/>
            <a:ext cx="417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Образование Временного правительства, его программа.</a:t>
            </a:r>
            <a:endParaRPr lang="ru-RU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4746"/>
            <a:ext cx="3674725" cy="25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018"/>
          <a:stretch/>
        </p:blipFill>
        <p:spPr bwMode="auto">
          <a:xfrm>
            <a:off x="4716016" y="3098352"/>
            <a:ext cx="3557632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6669360"/>
            <a:ext cx="8424937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Чупров Л.А. МКОУ СОШ №3 с. Камень-Рыболов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Ханкайского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Приморского края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363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285728"/>
          <a:ext cx="8715436" cy="598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0073"/>
                <a:gridCol w="6975363"/>
              </a:tblGrid>
              <a:tr h="62592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буржуазно-демократическая революция 1917 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русская революция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(8 марта) 1917 года – 2 марта 1917 г (?)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3158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 революции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Буржуазно-демократический.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559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мировая война обострила все имеющиеся в обществе противоречия.</a:t>
                      </a:r>
                      <a:endParaRPr lang="ru-RU" sz="13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ликвидации  феодально-крепостнических пережитков, сдерживающих развитие страны.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помещиками и крестьянами.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рабочими и буржуазией.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центром и окраинами.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властью и обществом.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063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Основная цель: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Ликвидация феодально-крепостнических пережитков</a:t>
                      </a:r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(ликвидация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монархии и установление республики, ликвидация помещичьего землевладения)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либерализация  политической системы;  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труда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84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Организаторы: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Партия социалистов-революционеров,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РСДРП.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Движущие силы: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рабочие, крестьяне,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мелкая буржуазия, интеллигенция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, отдельные части армии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Противники: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Сторонники императора Николая II, различные черносотенные организации, Союз 17 октября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8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войны, ликвидация самодержавия, ликвидация помещичьего землевладения, создание рабочего законодательства, решение национального  вопроса.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50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формы борьбы: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Стачки, забастовки, вооруженное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восстание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восстания крестьян, захват земель, поджоги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помещичьих усадеб.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670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Лозунги: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«Хлеба!!!», «Верните наших мужей!» , «Долой самодержавие!»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«Долой царизм!»,  «Долой войну!»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3122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5871178"/>
              </p:ext>
            </p:extLst>
          </p:nvPr>
        </p:nvGraphicFramePr>
        <p:xfrm>
          <a:off x="0" y="1"/>
          <a:ext cx="9144000" cy="69776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8860"/>
                <a:gridCol w="6715140"/>
              </a:tblGrid>
              <a:tr h="855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забастовка рабочих Путиловского завода, рабочие которого требовали 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увеличения расценок на 50%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приёма на работу уволенных рабочих.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612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февраля 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им оказали рабочие Нарвской заставы и Выборгской стороны. </a:t>
                      </a:r>
                    </a:p>
                  </a:txBody>
                  <a:tcPr anchor="ctr"/>
                </a:tc>
              </a:tr>
              <a:tr h="602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демонстрация женщин, лозунги: «Хлеба!», «Долой войну!»,  «Верните мужей!»</a:t>
                      </a:r>
                    </a:p>
                  </a:txBody>
                  <a:tcPr anchor="ctr"/>
                </a:tc>
              </a:tr>
              <a:tr h="970127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февраля: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всеобщая политическая стачка. Лозунги: «Долой царизм!», «Долой самодержавие!», «Долой войну!».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Была распущена. Государственная Дума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empus Sans ITC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9886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Политическая стачка перерастает в восстание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Начало перехода Петроградского гарнизона на сторону восставших.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        4 рота Павловского полка открыла огонь по конной полиции. </a:t>
                      </a:r>
                    </a:p>
                  </a:txBody>
                  <a:tcPr/>
                </a:tc>
              </a:tr>
              <a:tr h="1109345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 Исполком Совета рабочих и солдатских депутатов Петрограда,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Временный комитет Думы, взявший на себя инициативу «восстановления государственного и общественного порядка».</a:t>
                      </a:r>
                    </a:p>
                  </a:txBody>
                  <a:tcPr/>
                </a:tc>
              </a:tr>
              <a:tr h="7033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сторону восставших перешел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Петроградский военный гарнизон.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6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марта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Николаем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акта об отречении от престола.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1971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158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ночь на 2 марта царские министры, были заключены в Петропавловскую крепость.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16632"/>
            <a:ext cx="3955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Император отменил своё решение о подавлении восстания силой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9343" y="443711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 своё согласие на формирование российского правительства, которое будет ответственно перед Думой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27"/>
          <a:stretch/>
        </p:blipFill>
        <p:spPr bwMode="auto">
          <a:xfrm>
            <a:off x="323528" y="2708920"/>
            <a:ext cx="4161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2697"/>
            <a:ext cx="3955775" cy="2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0149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846" y="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марта в газете «Известия» был опубликован </a:t>
            </a:r>
          </a:p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Приказ № 1.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907" y="88640"/>
            <a:ext cx="396044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717032"/>
            <a:ext cx="4362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Главным в приказе № 1 был третий пункт, согласно которому во всех политических выступлениях воинские части подчинялись теперь не офицерам, а своим выборным комитетам и Совету.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69" y="1916832"/>
            <a:ext cx="436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Создавались </a:t>
            </a: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выборные комитеты из представителей нижних чинов.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53240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2568" y="5135324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Возглавил правительство председатель </a:t>
            </a:r>
          </a:p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объединённого комитета Земского союза и Союза городов Г. Е. Львов.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374" y="116632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вечеру Временным комитетом был объявлен состав Совета Министров Временного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правительства числом 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 человек.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2" y="3093250"/>
            <a:ext cx="4203946" cy="35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74" y="-8113"/>
            <a:ext cx="3753545" cy="51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310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8103" y="5415406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Петросовета</a:t>
            </a:r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состав Временного правительства вошёл Керенский, занявший пост министра юстиции.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6" y="116632"/>
            <a:ext cx="4034599" cy="52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46430"/>
            <a:ext cx="4355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следующий день, 4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 газетах были опубликованы два манифеста — Манифест об отречении Николая II и Манифест об отречении Михаила Александровича, а 7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— декларация с политической программой Временного правительства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588517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93"/>
            <a:ext cx="3960440" cy="68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21"/>
            <a:ext cx="3998371" cy="68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330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4007" y="685422"/>
            <a:ext cx="3958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политической программой Временного правительства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-9493"/>
            <a:ext cx="1785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марта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544" y="60665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Манифест об отречении Николая II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876" y="5439116"/>
            <a:ext cx="4005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Манифест об отречении Михаила Александровича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0"/>
            <a:ext cx="190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марта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2" y="1108692"/>
            <a:ext cx="3648069" cy="48640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67575" y="1844824"/>
            <a:ext cx="4324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довести войну «до победного конца»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6" y="2708920"/>
            <a:ext cx="3958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ввести ряд политических </a:t>
            </a: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 </a:t>
            </a:r>
            <a:endParaRPr lang="ru-RU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8103" y="3416806"/>
            <a:ext cx="4034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приступить к подготовке созыва Учредительного собрания,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9402" y="4623508"/>
            <a:ext cx="4156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В аграрной политике Временное правительство ограничилось указом о передаче государству кабинетских земель и удельных земель </a:t>
            </a:r>
          </a:p>
        </p:txBody>
      </p:sp>
    </p:spTree>
    <p:extLst>
      <p:ext uri="{BB962C8B-B14F-4D97-AF65-F5344CB8AC3E}">
        <p14:creationId xmlns="" xmlns:p14="http://schemas.microsoft.com/office/powerpoint/2010/main" val="4100963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556</Words>
  <Application>Microsoft Office PowerPoint</Application>
  <PresentationFormat>Экран (4:3)</PresentationFormat>
  <Paragraphs>83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Inkognito</cp:lastModifiedBy>
  <cp:revision>29</cp:revision>
  <dcterms:created xsi:type="dcterms:W3CDTF">2012-10-14T09:34:58Z</dcterms:created>
  <dcterms:modified xsi:type="dcterms:W3CDTF">2012-10-22T08:45:40Z</dcterms:modified>
</cp:coreProperties>
</file>