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0000"/>
    <a:srgbClr val="376092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3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9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6085-3FEA-4823-B2FD-8CA8892F8C3E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6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tn-andrei.narod.ru/data/p3aa1.html" TargetMode="External"/><Relationship Id="rId2" Type="http://schemas.openxmlformats.org/officeDocument/2006/relationships/hyperlink" Target="http://slonoboss.ucoz.ru/photo/7-0-93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pertyturkey.ru/expose/villa-olbia-antalya-300.html" TargetMode="External"/><Relationship Id="rId5" Type="http://schemas.openxmlformats.org/officeDocument/2006/relationships/hyperlink" Target="http://school.uni-altai.ru/astro/picture/full/0+1066527263/" TargetMode="External"/><Relationship Id="rId4" Type="http://schemas.openxmlformats.org/officeDocument/2006/relationships/hyperlink" Target="http://mancompany.ru/encyclopedia/tourism/survival_schoo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2088232"/>
          </a:xfrm>
          <a:solidFill>
            <a:srgbClr val="FFFF00">
              <a:alpha val="20000"/>
            </a:srgb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 горизонта. Ориентирование.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r>
              <a:rPr lang="ru-RU" b="1" dirty="0"/>
              <a:t>Автор: </a:t>
            </a:r>
            <a:r>
              <a:rPr lang="ru-RU" dirty="0"/>
              <a:t>учитель географии</a:t>
            </a:r>
          </a:p>
          <a:p>
            <a:r>
              <a:rPr lang="ru-RU" dirty="0"/>
              <a:t>ГБОУ ЦО№1456</a:t>
            </a:r>
          </a:p>
          <a:p>
            <a:r>
              <a:rPr lang="ru-RU" dirty="0"/>
              <a:t>Водопьянова </a:t>
            </a:r>
          </a:p>
          <a:p>
            <a:r>
              <a:rPr lang="ru-RU" dirty="0"/>
              <a:t>Марина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9473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764704"/>
            <a:ext cx="7992888" cy="4968552"/>
          </a:xfrm>
          <a:prstGeom prst="roundRect">
            <a:avLst/>
          </a:prstGeom>
          <a:solidFill>
            <a:srgbClr val="FF0000">
              <a:alpha val="4117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 – угол между направлением на север и направлением на какой-то предмет, отсчитываемый от направления на север по часовой стрелке.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азимут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255563" y="1735404"/>
            <a:ext cx="4320480" cy="4118036"/>
            <a:chOff x="1691680" y="548680"/>
            <a:chExt cx="5832648" cy="57606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691680" y="548680"/>
              <a:ext cx="5832648" cy="5760640"/>
              <a:chOff x="1691680" y="548680"/>
              <a:chExt cx="5832648" cy="576064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691680" y="548680"/>
                <a:ext cx="5832648" cy="5760640"/>
                <a:chOff x="1691680" y="548680"/>
                <a:chExt cx="5832648" cy="5760640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1691680" y="548680"/>
                  <a:ext cx="5832648" cy="5760640"/>
                  <a:chOff x="1691680" y="548680"/>
                  <a:chExt cx="5832648" cy="5760640"/>
                </a:xfrm>
              </p:grpSpPr>
              <p:sp>
                <p:nvSpPr>
                  <p:cNvPr id="16" name="Овал 15"/>
                  <p:cNvSpPr/>
                  <p:nvPr/>
                </p:nvSpPr>
                <p:spPr>
                  <a:xfrm>
                    <a:off x="1691680" y="548680"/>
                    <a:ext cx="5832648" cy="57606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" name="Овал 16"/>
                  <p:cNvSpPr/>
                  <p:nvPr/>
                </p:nvSpPr>
                <p:spPr>
                  <a:xfrm>
                    <a:off x="2011524" y="796516"/>
                    <a:ext cx="5192960" cy="526496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8" name="Прямая соединительная линия 17"/>
                  <p:cNvCxnSpPr>
                    <a:stCxn id="16" idx="0"/>
                    <a:endCxn id="16" idx="4"/>
                  </p:cNvCxnSpPr>
                  <p:nvPr/>
                </p:nvCxnSpPr>
                <p:spPr>
                  <a:xfrm>
                    <a:off x="4608004" y="548680"/>
                    <a:ext cx="0" cy="57606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единительная линия 18"/>
                  <p:cNvCxnSpPr>
                    <a:stCxn id="17" idx="1"/>
                    <a:endCxn id="17" idx="5"/>
                  </p:cNvCxnSpPr>
                  <p:nvPr/>
                </p:nvCxnSpPr>
                <p:spPr>
                  <a:xfrm>
                    <a:off x="2772015" y="1567553"/>
                    <a:ext cx="3671978" cy="372289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единительная линия 19"/>
                  <p:cNvCxnSpPr>
                    <a:stCxn id="17" idx="3"/>
                    <a:endCxn id="17" idx="7"/>
                  </p:cNvCxnSpPr>
                  <p:nvPr/>
                </p:nvCxnSpPr>
                <p:spPr>
                  <a:xfrm flipV="1">
                    <a:off x="2772015" y="1567553"/>
                    <a:ext cx="3671978" cy="372289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Прямая соединительная линия 14"/>
                <p:cNvCxnSpPr>
                  <a:stCxn id="17" idx="2"/>
                </p:cNvCxnSpPr>
                <p:nvPr/>
              </p:nvCxnSpPr>
              <p:spPr>
                <a:xfrm>
                  <a:off x="2011524" y="3429000"/>
                  <a:ext cx="51929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4336199" y="645351"/>
                <a:ext cx="602358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С</a:t>
                </a:r>
                <a:endParaRPr lang="ru-RU" sz="3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87671" y="5290447"/>
                <a:ext cx="464859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Ю</a:t>
                </a:r>
                <a:endParaRPr lang="ru-RU" sz="3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11523" y="2996952"/>
                <a:ext cx="472244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З</a:t>
                </a:r>
                <a:endParaRPr lang="ru-RU" sz="36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66825" y="3016708"/>
                <a:ext cx="544253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В</a:t>
                </a:r>
                <a:endParaRPr lang="ru-RU" sz="3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30721" y="1360288"/>
                <a:ext cx="936104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СВ</a:t>
                </a:r>
                <a:endParaRPr lang="ru-RU" sz="3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34007" y="4606585"/>
                <a:ext cx="1304944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ЮВ</a:t>
                </a:r>
                <a:endParaRPr lang="ru-RU" sz="3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97661" y="1360287"/>
                <a:ext cx="1179197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СЗ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24945" y="4725144"/>
                <a:ext cx="1151915" cy="9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ЮЗ</a:t>
                </a:r>
                <a:endParaRPr lang="ru-RU" sz="3600" b="1" dirty="0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477102" y="1540822"/>
              <a:ext cx="261803" cy="3696562"/>
              <a:chOff x="4473699" y="1196752"/>
              <a:chExt cx="269701" cy="4457498"/>
            </a:xfrm>
          </p:grpSpPr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4481990" y="1196752"/>
                <a:ext cx="252028" cy="223224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/>
              <p:cNvSpPr/>
              <p:nvPr/>
            </p:nvSpPr>
            <p:spPr>
              <a:xfrm rot="10800000">
                <a:off x="4491372" y="3422002"/>
                <a:ext cx="252028" cy="2232248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4473699" y="3288483"/>
                <a:ext cx="261410" cy="28103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7170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08" y="1580663"/>
            <a:ext cx="1809750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19378"/>
            <a:ext cx="1794967" cy="181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3576932"/>
            <a:ext cx="1779100" cy="211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4422156" y="2947007"/>
            <a:ext cx="2357403" cy="806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>
            <a:off x="2201698" y="1475322"/>
            <a:ext cx="4608645" cy="4237160"/>
          </a:xfrm>
          <a:prstGeom prst="arc">
            <a:avLst>
              <a:gd name="adj1" fmla="val 15961918"/>
              <a:gd name="adj2" fmla="val 206499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24" idx="2"/>
          </p:cNvCxnSpPr>
          <p:nvPr/>
        </p:nvCxnSpPr>
        <p:spPr>
          <a:xfrm>
            <a:off x="4318839" y="3767976"/>
            <a:ext cx="2773441" cy="15145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1835696" y="1475323"/>
            <a:ext cx="5028511" cy="4555482"/>
          </a:xfrm>
          <a:prstGeom prst="arc">
            <a:avLst>
              <a:gd name="adj1" fmla="val 16200000"/>
              <a:gd name="adj2" fmla="val 173727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24" idx="4"/>
          </p:cNvCxnSpPr>
          <p:nvPr/>
        </p:nvCxnSpPr>
        <p:spPr>
          <a:xfrm flipH="1">
            <a:off x="2201698" y="3851278"/>
            <a:ext cx="2211124" cy="127381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>
            <a:off x="2001351" y="1475323"/>
            <a:ext cx="4862857" cy="4555482"/>
          </a:xfrm>
          <a:prstGeom prst="arc">
            <a:avLst>
              <a:gd name="adj1" fmla="val 16200000"/>
              <a:gd name="adj2" fmla="val 8995566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по плану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187624" y="1628800"/>
            <a:ext cx="6984776" cy="5010282"/>
            <a:chOff x="1187624" y="1628800"/>
            <a:chExt cx="6984776" cy="5010282"/>
          </a:xfrm>
        </p:grpSpPr>
        <p:pic>
          <p:nvPicPr>
            <p:cNvPr id="8194" name="Picture 2" descr="http://www.euro-resident.ru/data/realty/37400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" t="3252" r="7096" b="6358"/>
            <a:stretch/>
          </p:blipFill>
          <p:spPr bwMode="auto">
            <a:xfrm>
              <a:off x="1187624" y="1628800"/>
              <a:ext cx="6984776" cy="50102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cxnSp>
          <p:nvCxnSpPr>
            <p:cNvPr id="5" name="Прямая со стрелкой 4"/>
            <p:cNvCxnSpPr/>
            <p:nvPr/>
          </p:nvCxnSpPr>
          <p:spPr>
            <a:xfrm flipV="1">
              <a:off x="1403648" y="5949280"/>
              <a:ext cx="0" cy="6898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28090" y="5549170"/>
              <a:ext cx="144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5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3000"/>
            </a:srgb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§ </m:t>
                    </m:r>
                    <m:r>
                      <a:rPr lang="ru-RU" b="1" i="1" smtClean="0">
                        <a:latin typeface="Cambria Math"/>
                      </a:rPr>
                      <m:t>𝟔</m:t>
                    </m:r>
                    <m:r>
                      <a:rPr lang="ru-RU" b="1" i="1" smtClean="0">
                        <a:latin typeface="Cambria Math"/>
                      </a:rPr>
                      <m:t>, ориентирование по солнцу и часам</m:t>
                    </m:r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79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http://slonoboss.ucoz.ru/photo/7-0-93-3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http://litn-andrei.narod.ru/data/p3aa1.html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http://mancompany.ru/encyclopedia/tourism/survival_school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>
                <a:hlinkClick r:id="rId5"/>
              </a:rPr>
              <a:t>http://school.uni-altai.ru/astro/picture/full/0+1066527263/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http://www.propertyturkey.ru/expose/villa-olbia-antalya-300.html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8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4914/128616784.16/0_4dcd5_ee3aecd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" y="26064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02838" y="4797152"/>
            <a:ext cx="8256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619672" y="548680"/>
            <a:ext cx="6120680" cy="12241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линия горизонта?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5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691680" y="548680"/>
            <a:ext cx="5832648" cy="5760640"/>
            <a:chOff x="1691680" y="548680"/>
            <a:chExt cx="5832648" cy="576064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691680" y="548680"/>
              <a:ext cx="5832648" cy="5760640"/>
              <a:chOff x="1691680" y="548680"/>
              <a:chExt cx="5832648" cy="576064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691680" y="548680"/>
                <a:ext cx="5832648" cy="5760640"/>
                <a:chOff x="1691680" y="548680"/>
                <a:chExt cx="5832648" cy="5760640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1691680" y="548680"/>
                  <a:ext cx="5832648" cy="57606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2011524" y="796516"/>
                  <a:ext cx="5192960" cy="526496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>
                  <a:stCxn id="4" idx="0"/>
                  <a:endCxn id="4" idx="4"/>
                </p:cNvCxnSpPr>
                <p:nvPr/>
              </p:nvCxnSpPr>
              <p:spPr>
                <a:xfrm>
                  <a:off x="4608004" y="548680"/>
                  <a:ext cx="0" cy="5760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>
                  <a:stCxn id="5" idx="1"/>
                  <a:endCxn id="5" idx="5"/>
                </p:cNvCxnSpPr>
                <p:nvPr/>
              </p:nvCxnSpPr>
              <p:spPr>
                <a:xfrm>
                  <a:off x="2772015" y="1567553"/>
                  <a:ext cx="3671978" cy="37228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>
                  <a:stCxn id="5" idx="3"/>
                  <a:endCxn id="5" idx="7"/>
                </p:cNvCxnSpPr>
                <p:nvPr/>
              </p:nvCxnSpPr>
              <p:spPr>
                <a:xfrm flipV="1">
                  <a:off x="2772015" y="1567553"/>
                  <a:ext cx="3671978" cy="37228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Прямая соединительная линия 19"/>
              <p:cNvCxnSpPr>
                <a:stCxn id="5" idx="2"/>
              </p:cNvCxnSpPr>
              <p:nvPr/>
            </p:nvCxnSpPr>
            <p:spPr>
              <a:xfrm>
                <a:off x="2011524" y="3429000"/>
                <a:ext cx="51929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336199" y="645351"/>
              <a:ext cx="602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С</a:t>
              </a:r>
              <a:endParaRPr lang="ru-RU" sz="4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87671" y="5290447"/>
              <a:ext cx="464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Ю</a:t>
              </a:r>
              <a:endParaRPr lang="ru-RU" sz="4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11524" y="2996951"/>
              <a:ext cx="472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З</a:t>
              </a:r>
              <a:endParaRPr lang="ru-RU" sz="4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66825" y="3016708"/>
              <a:ext cx="54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В</a:t>
              </a:r>
              <a:endParaRPr lang="ru-RU" sz="4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0721" y="136028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СВ</a:t>
              </a:r>
              <a:endParaRPr lang="ru-RU" sz="4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4008" y="4606585"/>
              <a:ext cx="11295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ЮВ</a:t>
              </a:r>
              <a:endParaRPr lang="ru-RU" sz="4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97662" y="1360287"/>
              <a:ext cx="8638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СЗ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4944" y="4725144"/>
              <a:ext cx="1151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ЮЗ</a:t>
              </a:r>
              <a:endParaRPr lang="ru-RU" sz="4800" b="1" dirty="0"/>
            </a:p>
          </p:txBody>
        </p:sp>
      </p:grpSp>
      <p:cxnSp>
        <p:nvCxnSpPr>
          <p:cNvPr id="7" name="Прямая соединительная линия 6"/>
          <p:cNvCxnSpPr>
            <a:endCxn id="4" idx="6"/>
          </p:cNvCxnSpPr>
          <p:nvPr/>
        </p:nvCxnSpPr>
        <p:spPr>
          <a:xfrm>
            <a:off x="1691680" y="34290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477102" y="1540822"/>
            <a:ext cx="261803" cy="3696562"/>
            <a:chOff x="4473699" y="1196752"/>
            <a:chExt cx="269701" cy="4457498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4481990" y="1196752"/>
              <a:ext cx="252028" cy="22322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0800000">
              <a:off x="4491372" y="3422002"/>
              <a:ext cx="252028" cy="22322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473699" y="3288483"/>
              <a:ext cx="261410" cy="2810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928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700808"/>
            <a:ext cx="8280920" cy="3672408"/>
          </a:xfrm>
          <a:prstGeom prst="roundRect">
            <a:avLst/>
          </a:prstGeom>
          <a:solidFill>
            <a:srgbClr val="FF0000">
              <a:alpha val="41961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-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находить стороны горизонта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4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на местности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201313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По солнцу</a:t>
            </a:r>
            <a:endParaRPr lang="ru-RU" sz="4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4725" y="4005064"/>
            <a:ext cx="3600400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 помощью компаса</a:t>
            </a:r>
            <a:endParaRPr lang="ru-RU" sz="4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980723"/>
            <a:ext cx="4176464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По особенностям ОС</a:t>
            </a:r>
            <a:endParaRPr lang="ru-RU" sz="4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5123" y="2151821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По звездам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352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по солнцу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litn-andr.narod.ru/data/Glossary/images/p58_orientirova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531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14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29020"/>
            </a:srgb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по звездам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http://img1.liveinternet.ru/images/attach/c/2/65/721/65721827_1066527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2389"/>
            <a:ext cx="6886179" cy="4535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7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24000"/>
            </a:srgbClr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по компасу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.allday.ru/53/3d/4b/1319013242_elv771is771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8834" cy="498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30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 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oennizdat.ru/KonspektuRF/VTop/4-1/Untitled-2_clip_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" y="2132856"/>
            <a:ext cx="814500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8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Стороны горизонта. Ориентирование.</vt:lpstr>
      <vt:lpstr>Презентация PowerPoint</vt:lpstr>
      <vt:lpstr>Презентация PowerPoint</vt:lpstr>
      <vt:lpstr>Презентация PowerPoint</vt:lpstr>
      <vt:lpstr>Ориентирование на местности </vt:lpstr>
      <vt:lpstr>Ориентирование по солнцу</vt:lpstr>
      <vt:lpstr>Ориентирование по звездам</vt:lpstr>
      <vt:lpstr>Ориентирование по компасу</vt:lpstr>
      <vt:lpstr>Азимут </vt:lpstr>
      <vt:lpstr>Презентация PowerPoint</vt:lpstr>
      <vt:lpstr>Определите азимут </vt:lpstr>
      <vt:lpstr>Направление по плану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Стороны горизонта. Ориентирование.</dc:title>
  <dc:creator>user</dc:creator>
  <cp:lastModifiedBy>user</cp:lastModifiedBy>
  <cp:revision>14</cp:revision>
  <dcterms:created xsi:type="dcterms:W3CDTF">2012-09-20T13:19:46Z</dcterms:created>
  <dcterms:modified xsi:type="dcterms:W3CDTF">2012-09-21T11:12:07Z</dcterms:modified>
</cp:coreProperties>
</file>