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93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7" r:id="rId23"/>
    <p:sldId id="278" r:id="rId24"/>
    <p:sldId id="279" r:id="rId25"/>
    <p:sldId id="280" r:id="rId26"/>
    <p:sldId id="281" r:id="rId27"/>
    <p:sldId id="282" r:id="rId28"/>
    <p:sldId id="284" r:id="rId29"/>
    <p:sldId id="283" r:id="rId30"/>
    <p:sldId id="285" r:id="rId31"/>
    <p:sldId id="287" r:id="rId32"/>
    <p:sldId id="288" r:id="rId33"/>
    <p:sldId id="286" r:id="rId34"/>
    <p:sldId id="289" r:id="rId35"/>
    <p:sldId id="290" r:id="rId36"/>
    <p:sldId id="291" r:id="rId37"/>
    <p:sldId id="292" r:id="rId38"/>
    <p:sldId id="276" r:id="rId3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D083AE6-46FA-4A59-8FB0-9F97EB10719F}" styleName="Светлый стиль 3 -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65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920A544-1ACD-4C92-8A0A-4988271FA57C}" type="doc">
      <dgm:prSet loTypeId="urn:microsoft.com/office/officeart/2005/8/layout/vList3#1" loCatId="list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ru-RU"/>
        </a:p>
      </dgm:t>
    </dgm:pt>
    <dgm:pt modelId="{BEBE0BD3-1B1A-4055-9343-0C0DEA9FA2A2}">
      <dgm:prSet/>
      <dgm:spPr/>
      <dgm:t>
        <a:bodyPr/>
        <a:lstStyle/>
        <a:p>
          <a:pPr rtl="0"/>
          <a:r>
            <a:rPr lang="ru-RU" b="1" i="1" dirty="0" smtClean="0"/>
            <a:t>ПРОСТАЯ ФОРМА</a:t>
          </a:r>
          <a:endParaRPr lang="ru-RU" dirty="0"/>
        </a:p>
      </dgm:t>
    </dgm:pt>
    <dgm:pt modelId="{F6D0EA96-2D7E-408F-96DC-E81C252FE86C}" type="parTrans" cxnId="{5C763DCA-E24B-4DDC-8626-F21523F9BCED}">
      <dgm:prSet/>
      <dgm:spPr/>
      <dgm:t>
        <a:bodyPr/>
        <a:lstStyle/>
        <a:p>
          <a:endParaRPr lang="ru-RU"/>
        </a:p>
      </dgm:t>
    </dgm:pt>
    <dgm:pt modelId="{472F39E6-7873-48E4-A9E9-B4BE8B6B1AB3}" type="sibTrans" cxnId="{5C763DCA-E24B-4DDC-8626-F21523F9BCED}">
      <dgm:prSet/>
      <dgm:spPr/>
      <dgm:t>
        <a:bodyPr/>
        <a:lstStyle/>
        <a:p>
          <a:endParaRPr lang="ru-RU"/>
        </a:p>
      </dgm:t>
    </dgm:pt>
    <dgm:pt modelId="{4BA8ACB9-73BE-492F-BAB5-EE77868E8AF1}">
      <dgm:prSet/>
      <dgm:spPr/>
      <dgm:t>
        <a:bodyPr/>
        <a:lstStyle/>
        <a:p>
          <a:pPr rtl="0"/>
          <a:r>
            <a:rPr lang="ru-RU" b="1" i="1" dirty="0" smtClean="0"/>
            <a:t>-ЕЕ (-ЕЙ)                      </a:t>
          </a:r>
          <a:r>
            <a:rPr lang="ru-RU" dirty="0" smtClean="0"/>
            <a:t>БЕЖАТЬ БЫСТРО -</a:t>
          </a:r>
          <a:endParaRPr lang="ru-RU" dirty="0"/>
        </a:p>
      </dgm:t>
    </dgm:pt>
    <dgm:pt modelId="{264C41CE-971A-443A-959C-4DED3B0DD101}" type="parTrans" cxnId="{0D0D19EC-737E-415B-8201-737DFA41AFB7}">
      <dgm:prSet/>
      <dgm:spPr/>
      <dgm:t>
        <a:bodyPr/>
        <a:lstStyle/>
        <a:p>
          <a:endParaRPr lang="ru-RU"/>
        </a:p>
      </dgm:t>
    </dgm:pt>
    <dgm:pt modelId="{87C05BCC-97CC-41A3-A56D-70D47B063C8F}" type="sibTrans" cxnId="{0D0D19EC-737E-415B-8201-737DFA41AFB7}">
      <dgm:prSet/>
      <dgm:spPr/>
      <dgm:t>
        <a:bodyPr/>
        <a:lstStyle/>
        <a:p>
          <a:endParaRPr lang="ru-RU"/>
        </a:p>
      </dgm:t>
    </dgm:pt>
    <dgm:pt modelId="{D42E5A51-29C0-441F-B242-41692DF1BFD2}">
      <dgm:prSet/>
      <dgm:spPr/>
      <dgm:t>
        <a:bodyPr/>
        <a:lstStyle/>
        <a:p>
          <a:pPr rtl="0"/>
          <a:r>
            <a:rPr lang="ru-RU" dirty="0" smtClean="0"/>
            <a:t>                                     БЫСТРЕЕ(БЫСТРЕЙ)      </a:t>
          </a:r>
          <a:endParaRPr lang="ru-RU" dirty="0"/>
        </a:p>
      </dgm:t>
    </dgm:pt>
    <dgm:pt modelId="{B34CB887-2FC9-4352-B9B2-006386FFAE71}" type="parTrans" cxnId="{C7109F79-108F-438C-85D1-3E10EEBB479B}">
      <dgm:prSet/>
      <dgm:spPr/>
      <dgm:t>
        <a:bodyPr/>
        <a:lstStyle/>
        <a:p>
          <a:endParaRPr lang="ru-RU"/>
        </a:p>
      </dgm:t>
    </dgm:pt>
    <dgm:pt modelId="{1FF6E8B4-7282-4F77-A6BA-C2CCE0F76A1E}" type="sibTrans" cxnId="{C7109F79-108F-438C-85D1-3E10EEBB479B}">
      <dgm:prSet/>
      <dgm:spPr/>
      <dgm:t>
        <a:bodyPr/>
        <a:lstStyle/>
        <a:p>
          <a:endParaRPr lang="ru-RU"/>
        </a:p>
      </dgm:t>
    </dgm:pt>
    <dgm:pt modelId="{DAE12C4D-0AE3-4AFF-8F49-6B9691C52B47}">
      <dgm:prSet/>
      <dgm:spPr/>
      <dgm:t>
        <a:bodyPr/>
        <a:lstStyle/>
        <a:p>
          <a:pPr rtl="0"/>
          <a:r>
            <a:rPr lang="ru-RU" b="1" i="1" dirty="0" smtClean="0"/>
            <a:t>-Е-   </a:t>
          </a:r>
          <a:r>
            <a:rPr lang="ru-RU" dirty="0" smtClean="0"/>
            <a:t>           КРИЧАТЬ ГРОМКО – ГРОМЧЕ</a:t>
          </a:r>
          <a:endParaRPr lang="ru-RU" dirty="0"/>
        </a:p>
      </dgm:t>
    </dgm:pt>
    <dgm:pt modelId="{5164E8BA-61DE-478C-AB4F-FAC04896F7CD}" type="parTrans" cxnId="{1011FBFE-AC01-4D9F-A79B-0D6748EC87DF}">
      <dgm:prSet/>
      <dgm:spPr/>
      <dgm:t>
        <a:bodyPr/>
        <a:lstStyle/>
        <a:p>
          <a:endParaRPr lang="ru-RU"/>
        </a:p>
      </dgm:t>
    </dgm:pt>
    <dgm:pt modelId="{5AF01612-9E7B-4DE6-A7C4-9D5C825C0F35}" type="sibTrans" cxnId="{1011FBFE-AC01-4D9F-A79B-0D6748EC87DF}">
      <dgm:prSet/>
      <dgm:spPr/>
      <dgm:t>
        <a:bodyPr/>
        <a:lstStyle/>
        <a:p>
          <a:endParaRPr lang="ru-RU"/>
        </a:p>
      </dgm:t>
    </dgm:pt>
    <dgm:pt modelId="{5E2B9655-705B-4506-9F13-40FCED57DD19}">
      <dgm:prSet/>
      <dgm:spPr/>
      <dgm:t>
        <a:bodyPr/>
        <a:lstStyle/>
        <a:p>
          <a:pPr rtl="0"/>
          <a:r>
            <a:rPr lang="ru-RU" b="1" i="1" dirty="0" smtClean="0"/>
            <a:t>-ШЕ-             </a:t>
          </a:r>
          <a:r>
            <a:rPr lang="ru-RU" dirty="0" smtClean="0"/>
            <a:t>ПРОСЫПАТЬСЯ РАНО – РАНЬШЕ</a:t>
          </a:r>
          <a:endParaRPr lang="ru-RU" dirty="0"/>
        </a:p>
      </dgm:t>
    </dgm:pt>
    <dgm:pt modelId="{09DB21D8-F7F2-49C7-A3E2-7187BEE3CC62}" type="parTrans" cxnId="{080C41F7-2428-43DA-8B01-508C08C5E3F7}">
      <dgm:prSet/>
      <dgm:spPr/>
      <dgm:t>
        <a:bodyPr/>
        <a:lstStyle/>
        <a:p>
          <a:endParaRPr lang="ru-RU"/>
        </a:p>
      </dgm:t>
    </dgm:pt>
    <dgm:pt modelId="{994DE80A-0694-4B68-A013-2D8F594FAB3C}" type="sibTrans" cxnId="{080C41F7-2428-43DA-8B01-508C08C5E3F7}">
      <dgm:prSet/>
      <dgm:spPr/>
      <dgm:t>
        <a:bodyPr/>
        <a:lstStyle/>
        <a:p>
          <a:endParaRPr lang="ru-RU"/>
        </a:p>
      </dgm:t>
    </dgm:pt>
    <dgm:pt modelId="{BD77DAC3-2BF2-4F8C-AF2D-D8B46B58199D}">
      <dgm:prSet/>
      <dgm:spPr/>
      <dgm:t>
        <a:bodyPr/>
        <a:lstStyle/>
        <a:p>
          <a:pPr rtl="0"/>
          <a:r>
            <a:rPr lang="ru-RU" b="1" i="1" dirty="0" smtClean="0"/>
            <a:t>СОСТАВНАЯ ФОРМА</a:t>
          </a:r>
          <a:endParaRPr lang="ru-RU" dirty="0"/>
        </a:p>
      </dgm:t>
    </dgm:pt>
    <dgm:pt modelId="{A48E52AD-AF96-41FE-8691-C30DE33CBA5C}" type="parTrans" cxnId="{670017B5-EBA0-4F7A-B42C-6FDFF589AF04}">
      <dgm:prSet/>
      <dgm:spPr/>
      <dgm:t>
        <a:bodyPr/>
        <a:lstStyle/>
        <a:p>
          <a:endParaRPr lang="ru-RU"/>
        </a:p>
      </dgm:t>
    </dgm:pt>
    <dgm:pt modelId="{DFA06E1A-EAF6-452B-9C59-F6256AD62742}" type="sibTrans" cxnId="{670017B5-EBA0-4F7A-B42C-6FDFF589AF04}">
      <dgm:prSet/>
      <dgm:spPr/>
      <dgm:t>
        <a:bodyPr/>
        <a:lstStyle/>
        <a:p>
          <a:endParaRPr lang="ru-RU"/>
        </a:p>
      </dgm:t>
    </dgm:pt>
    <dgm:pt modelId="{2D3A926A-CE4B-4999-A9A4-485808D5E34A}">
      <dgm:prSet/>
      <dgm:spPr/>
      <dgm:t>
        <a:bodyPr/>
        <a:lstStyle/>
        <a:p>
          <a:pPr rtl="0"/>
          <a:r>
            <a:rPr lang="ru-RU" i="1" dirty="0" smtClean="0"/>
            <a:t>БЕЖАТЬ </a:t>
          </a:r>
          <a:r>
            <a:rPr lang="ru-RU" b="1" i="1" dirty="0" smtClean="0"/>
            <a:t>БОЛЕЕ (МЕНЕЕ) </a:t>
          </a:r>
          <a:r>
            <a:rPr lang="ru-RU" i="1" dirty="0" smtClean="0"/>
            <a:t>БЫСТРО</a:t>
          </a:r>
          <a:endParaRPr lang="ru-RU" dirty="0"/>
        </a:p>
      </dgm:t>
    </dgm:pt>
    <dgm:pt modelId="{F0B7BD8F-C6C4-4DEA-9A69-76DAB5DCE4DF}" type="parTrans" cxnId="{244FFA73-6457-4A44-8949-BCAA9895392F}">
      <dgm:prSet/>
      <dgm:spPr/>
      <dgm:t>
        <a:bodyPr/>
        <a:lstStyle/>
        <a:p>
          <a:endParaRPr lang="ru-RU"/>
        </a:p>
      </dgm:t>
    </dgm:pt>
    <dgm:pt modelId="{AC5BFD10-6521-496E-B84F-30EE04CA02F1}" type="sibTrans" cxnId="{244FFA73-6457-4A44-8949-BCAA9895392F}">
      <dgm:prSet/>
      <dgm:spPr/>
      <dgm:t>
        <a:bodyPr/>
        <a:lstStyle/>
        <a:p>
          <a:endParaRPr lang="ru-RU"/>
        </a:p>
      </dgm:t>
    </dgm:pt>
    <dgm:pt modelId="{46DFF0B2-6A84-44F3-B271-A60EA3DCB615}">
      <dgm:prSet/>
      <dgm:spPr/>
      <dgm:t>
        <a:bodyPr/>
        <a:lstStyle/>
        <a:p>
          <a:pPr rtl="0"/>
          <a:r>
            <a:rPr lang="ru-RU" dirty="0" smtClean="0"/>
            <a:t>КРИЧАТЬ </a:t>
          </a:r>
          <a:r>
            <a:rPr lang="ru-RU" b="1" i="1" dirty="0" smtClean="0"/>
            <a:t>БОЛЕЕ(МЕНЕЕ)</a:t>
          </a:r>
          <a:r>
            <a:rPr lang="ru-RU" dirty="0" smtClean="0"/>
            <a:t> ГРОМКО</a:t>
          </a:r>
          <a:endParaRPr lang="ru-RU" i="1" dirty="0"/>
        </a:p>
      </dgm:t>
    </dgm:pt>
    <dgm:pt modelId="{B57B60D3-151E-4BC1-80A3-0F13D360F01F}" type="parTrans" cxnId="{BABFDAFC-E1C4-4443-AC7F-BED0B2926E83}">
      <dgm:prSet/>
      <dgm:spPr/>
      <dgm:t>
        <a:bodyPr/>
        <a:lstStyle/>
        <a:p>
          <a:endParaRPr lang="ru-RU"/>
        </a:p>
      </dgm:t>
    </dgm:pt>
    <dgm:pt modelId="{8985D99F-F006-47E9-928F-63C3B6BC2AC3}" type="sibTrans" cxnId="{BABFDAFC-E1C4-4443-AC7F-BED0B2926E83}">
      <dgm:prSet/>
      <dgm:spPr/>
      <dgm:t>
        <a:bodyPr/>
        <a:lstStyle/>
        <a:p>
          <a:endParaRPr lang="ru-RU"/>
        </a:p>
      </dgm:t>
    </dgm:pt>
    <dgm:pt modelId="{A9A8B75D-849A-4FAC-A0E2-7A12573CD4A8}" type="pres">
      <dgm:prSet presAssocID="{4920A544-1ACD-4C92-8A0A-4988271FA57C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3A65EDF-F282-4670-878E-84D788970924}" type="pres">
      <dgm:prSet presAssocID="{BEBE0BD3-1B1A-4055-9343-0C0DEA9FA2A2}" presName="composite" presStyleCnt="0"/>
      <dgm:spPr/>
    </dgm:pt>
    <dgm:pt modelId="{BA856FF0-ED24-4B34-BDBE-F8DCF3AF8BD2}" type="pres">
      <dgm:prSet presAssocID="{BEBE0BD3-1B1A-4055-9343-0C0DEA9FA2A2}" presName="imgShp" presStyleLbl="fgImgPlace1" presStyleIdx="0" presStyleCnt="8" custLinFactX="224806" custLinFactY="336600" custLinFactNeighborX="300000" custLinFactNeighborY="400000"/>
      <dgm:spPr/>
    </dgm:pt>
    <dgm:pt modelId="{EAF33FF7-4E9A-4311-BDCB-E7A04A5B6A4A}" type="pres">
      <dgm:prSet presAssocID="{BEBE0BD3-1B1A-4055-9343-0C0DEA9FA2A2}" presName="txShp" presStyleLbl="node1" presStyleIdx="0" presStyleCnt="8" custLinFactNeighborX="985" custLinFactNeighborY="358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72341D6-F1E6-444F-8C26-41E5CC202292}" type="pres">
      <dgm:prSet presAssocID="{472F39E6-7873-48E4-A9E9-B4BE8B6B1AB3}" presName="spacing" presStyleCnt="0"/>
      <dgm:spPr/>
    </dgm:pt>
    <dgm:pt modelId="{CA9BE5F3-3BD9-4035-AE0B-AD7D40A9065C}" type="pres">
      <dgm:prSet presAssocID="{4BA8ACB9-73BE-492F-BAB5-EE77868E8AF1}" presName="composite" presStyleCnt="0"/>
      <dgm:spPr/>
    </dgm:pt>
    <dgm:pt modelId="{02E96C03-A525-4BC7-B142-A5D50183678E}" type="pres">
      <dgm:prSet presAssocID="{4BA8ACB9-73BE-492F-BAB5-EE77868E8AF1}" presName="imgShp" presStyleLbl="fgImgPlace1" presStyleIdx="1" presStyleCnt="8"/>
      <dgm:spPr/>
    </dgm:pt>
    <dgm:pt modelId="{74760366-8E22-482F-A72C-C63C6832A829}" type="pres">
      <dgm:prSet presAssocID="{4BA8ACB9-73BE-492F-BAB5-EE77868E8AF1}" presName="txShp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4BF815D-2F4B-4676-A1C9-9667948799CE}" type="pres">
      <dgm:prSet presAssocID="{87C05BCC-97CC-41A3-A56D-70D47B063C8F}" presName="spacing" presStyleCnt="0"/>
      <dgm:spPr/>
    </dgm:pt>
    <dgm:pt modelId="{3C620C41-4BC1-47C9-B9FE-95944B7B20CD}" type="pres">
      <dgm:prSet presAssocID="{D42E5A51-29C0-441F-B242-41692DF1BFD2}" presName="composite" presStyleCnt="0"/>
      <dgm:spPr/>
    </dgm:pt>
    <dgm:pt modelId="{31300562-6FAA-4E52-8D9E-20394D195075}" type="pres">
      <dgm:prSet presAssocID="{D42E5A51-29C0-441F-B242-41692DF1BFD2}" presName="imgShp" presStyleLbl="fgImgPlace1" presStyleIdx="2" presStyleCnt="8"/>
      <dgm:spPr/>
    </dgm:pt>
    <dgm:pt modelId="{8327C324-3646-4485-9BEF-0AD5851F0B90}" type="pres">
      <dgm:prSet presAssocID="{D42E5A51-29C0-441F-B242-41692DF1BFD2}" presName="txShp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3CF3FC4-ED10-4A61-BF19-F1E0DC2B88E2}" type="pres">
      <dgm:prSet presAssocID="{1FF6E8B4-7282-4F77-A6BA-C2CCE0F76A1E}" presName="spacing" presStyleCnt="0"/>
      <dgm:spPr/>
    </dgm:pt>
    <dgm:pt modelId="{598462CF-BD1C-401A-970D-AE33C05DC5A1}" type="pres">
      <dgm:prSet presAssocID="{DAE12C4D-0AE3-4AFF-8F49-6B9691C52B47}" presName="composite" presStyleCnt="0"/>
      <dgm:spPr/>
    </dgm:pt>
    <dgm:pt modelId="{156DF6E6-7317-4A1E-AFBA-5A1185269798}" type="pres">
      <dgm:prSet presAssocID="{DAE12C4D-0AE3-4AFF-8F49-6B9691C52B47}" presName="imgShp" presStyleLbl="fgImgPlace1" presStyleIdx="3" presStyleCnt="8"/>
      <dgm:spPr/>
    </dgm:pt>
    <dgm:pt modelId="{5724D520-C737-4E87-8705-8AFB2FC58E2A}" type="pres">
      <dgm:prSet presAssocID="{DAE12C4D-0AE3-4AFF-8F49-6B9691C52B47}" presName="txShp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A49D703-44E9-46D1-A3F9-D93D05C5A643}" type="pres">
      <dgm:prSet presAssocID="{5AF01612-9E7B-4DE6-A7C4-9D5C825C0F35}" presName="spacing" presStyleCnt="0"/>
      <dgm:spPr/>
    </dgm:pt>
    <dgm:pt modelId="{2D04136E-7F98-4B6D-ABC8-44A9F566DB3D}" type="pres">
      <dgm:prSet presAssocID="{5E2B9655-705B-4506-9F13-40FCED57DD19}" presName="composite" presStyleCnt="0"/>
      <dgm:spPr/>
    </dgm:pt>
    <dgm:pt modelId="{69C6DD91-460E-483F-AC81-305CD4C22826}" type="pres">
      <dgm:prSet presAssocID="{5E2B9655-705B-4506-9F13-40FCED57DD19}" presName="imgShp" presStyleLbl="fgImgPlace1" presStyleIdx="4" presStyleCnt="8"/>
      <dgm:spPr/>
    </dgm:pt>
    <dgm:pt modelId="{872342A0-3516-4618-A28A-E4D54DDE8AC0}" type="pres">
      <dgm:prSet presAssocID="{5E2B9655-705B-4506-9F13-40FCED57DD19}" presName="txShp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7F3E5C3-21CF-4D0B-B8AD-C413A45AF500}" type="pres">
      <dgm:prSet presAssocID="{994DE80A-0694-4B68-A013-2D8F594FAB3C}" presName="spacing" presStyleCnt="0"/>
      <dgm:spPr/>
    </dgm:pt>
    <dgm:pt modelId="{DE65002B-D881-46B9-B97A-6FCE60487AA1}" type="pres">
      <dgm:prSet presAssocID="{BD77DAC3-2BF2-4F8C-AF2D-D8B46B58199D}" presName="composite" presStyleCnt="0"/>
      <dgm:spPr/>
    </dgm:pt>
    <dgm:pt modelId="{B7D75601-8573-49DE-8338-E4E1E7FB70DA}" type="pres">
      <dgm:prSet presAssocID="{BD77DAC3-2BF2-4F8C-AF2D-D8B46B58199D}" presName="imgShp" presStyleLbl="fgImgPlace1" presStyleIdx="5" presStyleCnt="8"/>
      <dgm:spPr/>
    </dgm:pt>
    <dgm:pt modelId="{FA7FE72D-F5A3-42CB-96F6-D64936DC05F2}" type="pres">
      <dgm:prSet presAssocID="{BD77DAC3-2BF2-4F8C-AF2D-D8B46B58199D}" presName="txShp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2C23CB0-2FFB-4C51-A327-CFA26D87B627}" type="pres">
      <dgm:prSet presAssocID="{DFA06E1A-EAF6-452B-9C59-F6256AD62742}" presName="spacing" presStyleCnt="0"/>
      <dgm:spPr/>
    </dgm:pt>
    <dgm:pt modelId="{8A108ED9-0DC9-41A1-8105-7A21942D42DE}" type="pres">
      <dgm:prSet presAssocID="{2D3A926A-CE4B-4999-A9A4-485808D5E34A}" presName="composite" presStyleCnt="0"/>
      <dgm:spPr/>
    </dgm:pt>
    <dgm:pt modelId="{87946105-BEF0-4D56-A7FC-CEAAD92CA987}" type="pres">
      <dgm:prSet presAssocID="{2D3A926A-CE4B-4999-A9A4-485808D5E34A}" presName="imgShp" presStyleLbl="fgImgPlace1" presStyleIdx="6" presStyleCnt="8"/>
      <dgm:spPr/>
    </dgm:pt>
    <dgm:pt modelId="{C2DD5797-0224-47E7-95FD-098839668EDD}" type="pres">
      <dgm:prSet presAssocID="{2D3A926A-CE4B-4999-A9A4-485808D5E34A}" presName="txShp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6B2C282-D374-4136-935A-420DC581FC9C}" type="pres">
      <dgm:prSet presAssocID="{AC5BFD10-6521-496E-B84F-30EE04CA02F1}" presName="spacing" presStyleCnt="0"/>
      <dgm:spPr/>
    </dgm:pt>
    <dgm:pt modelId="{6EEE3D19-0FB6-436D-A2D0-5CF39F988544}" type="pres">
      <dgm:prSet presAssocID="{46DFF0B2-6A84-44F3-B271-A60EA3DCB615}" presName="composite" presStyleCnt="0"/>
      <dgm:spPr/>
    </dgm:pt>
    <dgm:pt modelId="{6071FD3B-3D38-4ACA-91DD-BF844B23B901}" type="pres">
      <dgm:prSet presAssocID="{46DFF0B2-6A84-44F3-B271-A60EA3DCB615}" presName="imgShp" presStyleLbl="fgImgPlace1" presStyleIdx="7" presStyleCnt="8"/>
      <dgm:spPr/>
    </dgm:pt>
    <dgm:pt modelId="{E24032AF-4ACC-4842-9273-DFF30C5403C5}" type="pres">
      <dgm:prSet presAssocID="{46DFF0B2-6A84-44F3-B271-A60EA3DCB615}" presName="txShp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011FBFE-AC01-4D9F-A79B-0D6748EC87DF}" srcId="{4920A544-1ACD-4C92-8A0A-4988271FA57C}" destId="{DAE12C4D-0AE3-4AFF-8F49-6B9691C52B47}" srcOrd="3" destOrd="0" parTransId="{5164E8BA-61DE-478C-AB4F-FAC04896F7CD}" sibTransId="{5AF01612-9E7B-4DE6-A7C4-9D5C825C0F35}"/>
    <dgm:cxn modelId="{EAF9208C-3B5E-40CE-8D54-F4077EBBE071}" type="presOf" srcId="{BEBE0BD3-1B1A-4055-9343-0C0DEA9FA2A2}" destId="{EAF33FF7-4E9A-4311-BDCB-E7A04A5B6A4A}" srcOrd="0" destOrd="0" presId="urn:microsoft.com/office/officeart/2005/8/layout/vList3#1"/>
    <dgm:cxn modelId="{B478C9A4-916E-44E0-A58C-9FE4B73DE383}" type="presOf" srcId="{BD77DAC3-2BF2-4F8C-AF2D-D8B46B58199D}" destId="{FA7FE72D-F5A3-42CB-96F6-D64936DC05F2}" srcOrd="0" destOrd="0" presId="urn:microsoft.com/office/officeart/2005/8/layout/vList3#1"/>
    <dgm:cxn modelId="{F3D5AB7E-BEE9-4629-8548-8704C693B2AA}" type="presOf" srcId="{DAE12C4D-0AE3-4AFF-8F49-6B9691C52B47}" destId="{5724D520-C737-4E87-8705-8AFB2FC58E2A}" srcOrd="0" destOrd="0" presId="urn:microsoft.com/office/officeart/2005/8/layout/vList3#1"/>
    <dgm:cxn modelId="{0D0D19EC-737E-415B-8201-737DFA41AFB7}" srcId="{4920A544-1ACD-4C92-8A0A-4988271FA57C}" destId="{4BA8ACB9-73BE-492F-BAB5-EE77868E8AF1}" srcOrd="1" destOrd="0" parTransId="{264C41CE-971A-443A-959C-4DED3B0DD101}" sibTransId="{87C05BCC-97CC-41A3-A56D-70D47B063C8F}"/>
    <dgm:cxn modelId="{080C41F7-2428-43DA-8B01-508C08C5E3F7}" srcId="{4920A544-1ACD-4C92-8A0A-4988271FA57C}" destId="{5E2B9655-705B-4506-9F13-40FCED57DD19}" srcOrd="4" destOrd="0" parTransId="{09DB21D8-F7F2-49C7-A3E2-7187BEE3CC62}" sibTransId="{994DE80A-0694-4B68-A013-2D8F594FAB3C}"/>
    <dgm:cxn modelId="{5135B8D8-AFBF-4ABB-BE7D-C4D51E6AEAB0}" type="presOf" srcId="{46DFF0B2-6A84-44F3-B271-A60EA3DCB615}" destId="{E24032AF-4ACC-4842-9273-DFF30C5403C5}" srcOrd="0" destOrd="0" presId="urn:microsoft.com/office/officeart/2005/8/layout/vList3#1"/>
    <dgm:cxn modelId="{E0BB30CD-76B1-4FA5-81BF-B6B657B274CE}" type="presOf" srcId="{2D3A926A-CE4B-4999-A9A4-485808D5E34A}" destId="{C2DD5797-0224-47E7-95FD-098839668EDD}" srcOrd="0" destOrd="0" presId="urn:microsoft.com/office/officeart/2005/8/layout/vList3#1"/>
    <dgm:cxn modelId="{BABFDAFC-E1C4-4443-AC7F-BED0B2926E83}" srcId="{4920A544-1ACD-4C92-8A0A-4988271FA57C}" destId="{46DFF0B2-6A84-44F3-B271-A60EA3DCB615}" srcOrd="7" destOrd="0" parTransId="{B57B60D3-151E-4BC1-80A3-0F13D360F01F}" sibTransId="{8985D99F-F006-47E9-928F-63C3B6BC2AC3}"/>
    <dgm:cxn modelId="{C7109F79-108F-438C-85D1-3E10EEBB479B}" srcId="{4920A544-1ACD-4C92-8A0A-4988271FA57C}" destId="{D42E5A51-29C0-441F-B242-41692DF1BFD2}" srcOrd="2" destOrd="0" parTransId="{B34CB887-2FC9-4352-B9B2-006386FFAE71}" sibTransId="{1FF6E8B4-7282-4F77-A6BA-C2CCE0F76A1E}"/>
    <dgm:cxn modelId="{244FFA73-6457-4A44-8949-BCAA9895392F}" srcId="{4920A544-1ACD-4C92-8A0A-4988271FA57C}" destId="{2D3A926A-CE4B-4999-A9A4-485808D5E34A}" srcOrd="6" destOrd="0" parTransId="{F0B7BD8F-C6C4-4DEA-9A69-76DAB5DCE4DF}" sibTransId="{AC5BFD10-6521-496E-B84F-30EE04CA02F1}"/>
    <dgm:cxn modelId="{E966E426-0819-4174-B225-1498D22D88C5}" type="presOf" srcId="{5E2B9655-705B-4506-9F13-40FCED57DD19}" destId="{872342A0-3516-4618-A28A-E4D54DDE8AC0}" srcOrd="0" destOrd="0" presId="urn:microsoft.com/office/officeart/2005/8/layout/vList3#1"/>
    <dgm:cxn modelId="{5C763DCA-E24B-4DDC-8626-F21523F9BCED}" srcId="{4920A544-1ACD-4C92-8A0A-4988271FA57C}" destId="{BEBE0BD3-1B1A-4055-9343-0C0DEA9FA2A2}" srcOrd="0" destOrd="0" parTransId="{F6D0EA96-2D7E-408F-96DC-E81C252FE86C}" sibTransId="{472F39E6-7873-48E4-A9E9-B4BE8B6B1AB3}"/>
    <dgm:cxn modelId="{6A768D08-3E16-4BBB-8728-1D252D04AAAB}" type="presOf" srcId="{D42E5A51-29C0-441F-B242-41692DF1BFD2}" destId="{8327C324-3646-4485-9BEF-0AD5851F0B90}" srcOrd="0" destOrd="0" presId="urn:microsoft.com/office/officeart/2005/8/layout/vList3#1"/>
    <dgm:cxn modelId="{5A9B5481-0232-4C04-B9A4-8C95057135BD}" type="presOf" srcId="{4BA8ACB9-73BE-492F-BAB5-EE77868E8AF1}" destId="{74760366-8E22-482F-A72C-C63C6832A829}" srcOrd="0" destOrd="0" presId="urn:microsoft.com/office/officeart/2005/8/layout/vList3#1"/>
    <dgm:cxn modelId="{9A76BB0A-864B-484D-98D7-8E2A5BD8CFC3}" type="presOf" srcId="{4920A544-1ACD-4C92-8A0A-4988271FA57C}" destId="{A9A8B75D-849A-4FAC-A0E2-7A12573CD4A8}" srcOrd="0" destOrd="0" presId="urn:microsoft.com/office/officeart/2005/8/layout/vList3#1"/>
    <dgm:cxn modelId="{670017B5-EBA0-4F7A-B42C-6FDFF589AF04}" srcId="{4920A544-1ACD-4C92-8A0A-4988271FA57C}" destId="{BD77DAC3-2BF2-4F8C-AF2D-D8B46B58199D}" srcOrd="5" destOrd="0" parTransId="{A48E52AD-AF96-41FE-8691-C30DE33CBA5C}" sibTransId="{DFA06E1A-EAF6-452B-9C59-F6256AD62742}"/>
    <dgm:cxn modelId="{83F37DA8-C4C4-4CF2-9335-C07733DCBFD1}" type="presParOf" srcId="{A9A8B75D-849A-4FAC-A0E2-7A12573CD4A8}" destId="{83A65EDF-F282-4670-878E-84D788970924}" srcOrd="0" destOrd="0" presId="urn:microsoft.com/office/officeart/2005/8/layout/vList3#1"/>
    <dgm:cxn modelId="{0B92E011-E60D-49D8-B481-81EC31A33A12}" type="presParOf" srcId="{83A65EDF-F282-4670-878E-84D788970924}" destId="{BA856FF0-ED24-4B34-BDBE-F8DCF3AF8BD2}" srcOrd="0" destOrd="0" presId="urn:microsoft.com/office/officeart/2005/8/layout/vList3#1"/>
    <dgm:cxn modelId="{8357832F-03BA-4952-8C18-1833A18F0D70}" type="presParOf" srcId="{83A65EDF-F282-4670-878E-84D788970924}" destId="{EAF33FF7-4E9A-4311-BDCB-E7A04A5B6A4A}" srcOrd="1" destOrd="0" presId="urn:microsoft.com/office/officeart/2005/8/layout/vList3#1"/>
    <dgm:cxn modelId="{9A3A4FAD-A722-4034-953C-112E0D56F5E2}" type="presParOf" srcId="{A9A8B75D-849A-4FAC-A0E2-7A12573CD4A8}" destId="{572341D6-F1E6-444F-8C26-41E5CC202292}" srcOrd="1" destOrd="0" presId="urn:microsoft.com/office/officeart/2005/8/layout/vList3#1"/>
    <dgm:cxn modelId="{C729FCD5-F6BC-4BFC-AC14-D29AC02EDE84}" type="presParOf" srcId="{A9A8B75D-849A-4FAC-A0E2-7A12573CD4A8}" destId="{CA9BE5F3-3BD9-4035-AE0B-AD7D40A9065C}" srcOrd="2" destOrd="0" presId="urn:microsoft.com/office/officeart/2005/8/layout/vList3#1"/>
    <dgm:cxn modelId="{8AC3F20D-B1E3-4028-9FE7-22C6D93B746D}" type="presParOf" srcId="{CA9BE5F3-3BD9-4035-AE0B-AD7D40A9065C}" destId="{02E96C03-A525-4BC7-B142-A5D50183678E}" srcOrd="0" destOrd="0" presId="urn:microsoft.com/office/officeart/2005/8/layout/vList3#1"/>
    <dgm:cxn modelId="{723954BF-CA84-4040-954F-FD510A58DC1F}" type="presParOf" srcId="{CA9BE5F3-3BD9-4035-AE0B-AD7D40A9065C}" destId="{74760366-8E22-482F-A72C-C63C6832A829}" srcOrd="1" destOrd="0" presId="urn:microsoft.com/office/officeart/2005/8/layout/vList3#1"/>
    <dgm:cxn modelId="{7183F498-D8DF-4FBA-8C64-85158E4B5947}" type="presParOf" srcId="{A9A8B75D-849A-4FAC-A0E2-7A12573CD4A8}" destId="{94BF815D-2F4B-4676-A1C9-9667948799CE}" srcOrd="3" destOrd="0" presId="urn:microsoft.com/office/officeart/2005/8/layout/vList3#1"/>
    <dgm:cxn modelId="{6EBA1CC8-B66C-4E40-987A-82F046C971E8}" type="presParOf" srcId="{A9A8B75D-849A-4FAC-A0E2-7A12573CD4A8}" destId="{3C620C41-4BC1-47C9-B9FE-95944B7B20CD}" srcOrd="4" destOrd="0" presId="urn:microsoft.com/office/officeart/2005/8/layout/vList3#1"/>
    <dgm:cxn modelId="{4EDED6BA-8A70-4DC5-93E8-07B0F800090E}" type="presParOf" srcId="{3C620C41-4BC1-47C9-B9FE-95944B7B20CD}" destId="{31300562-6FAA-4E52-8D9E-20394D195075}" srcOrd="0" destOrd="0" presId="urn:microsoft.com/office/officeart/2005/8/layout/vList3#1"/>
    <dgm:cxn modelId="{AB44D039-6947-4BE8-BAB0-3263B8E9E10A}" type="presParOf" srcId="{3C620C41-4BC1-47C9-B9FE-95944B7B20CD}" destId="{8327C324-3646-4485-9BEF-0AD5851F0B90}" srcOrd="1" destOrd="0" presId="urn:microsoft.com/office/officeart/2005/8/layout/vList3#1"/>
    <dgm:cxn modelId="{10913A22-15BC-43DD-928B-91A69DD7A5C7}" type="presParOf" srcId="{A9A8B75D-849A-4FAC-A0E2-7A12573CD4A8}" destId="{F3CF3FC4-ED10-4A61-BF19-F1E0DC2B88E2}" srcOrd="5" destOrd="0" presId="urn:microsoft.com/office/officeart/2005/8/layout/vList3#1"/>
    <dgm:cxn modelId="{4270968A-886D-44C2-8CAB-039D25063E76}" type="presParOf" srcId="{A9A8B75D-849A-4FAC-A0E2-7A12573CD4A8}" destId="{598462CF-BD1C-401A-970D-AE33C05DC5A1}" srcOrd="6" destOrd="0" presId="urn:microsoft.com/office/officeart/2005/8/layout/vList3#1"/>
    <dgm:cxn modelId="{AFAE0F0C-1D32-429D-B993-60FC0DCF0B21}" type="presParOf" srcId="{598462CF-BD1C-401A-970D-AE33C05DC5A1}" destId="{156DF6E6-7317-4A1E-AFBA-5A1185269798}" srcOrd="0" destOrd="0" presId="urn:microsoft.com/office/officeart/2005/8/layout/vList3#1"/>
    <dgm:cxn modelId="{B1BDB0D8-AB60-420A-ABD7-E2BCEC045CAA}" type="presParOf" srcId="{598462CF-BD1C-401A-970D-AE33C05DC5A1}" destId="{5724D520-C737-4E87-8705-8AFB2FC58E2A}" srcOrd="1" destOrd="0" presId="urn:microsoft.com/office/officeart/2005/8/layout/vList3#1"/>
    <dgm:cxn modelId="{EC432A91-D29C-41D9-AA11-2CE69729ED5D}" type="presParOf" srcId="{A9A8B75D-849A-4FAC-A0E2-7A12573CD4A8}" destId="{6A49D703-44E9-46D1-A3F9-D93D05C5A643}" srcOrd="7" destOrd="0" presId="urn:microsoft.com/office/officeart/2005/8/layout/vList3#1"/>
    <dgm:cxn modelId="{1A5A253C-5689-48E0-AD97-6A8A98DDAA6E}" type="presParOf" srcId="{A9A8B75D-849A-4FAC-A0E2-7A12573CD4A8}" destId="{2D04136E-7F98-4B6D-ABC8-44A9F566DB3D}" srcOrd="8" destOrd="0" presId="urn:microsoft.com/office/officeart/2005/8/layout/vList3#1"/>
    <dgm:cxn modelId="{9DDFE711-3CA8-45E4-9DCE-FFCD4AA88D44}" type="presParOf" srcId="{2D04136E-7F98-4B6D-ABC8-44A9F566DB3D}" destId="{69C6DD91-460E-483F-AC81-305CD4C22826}" srcOrd="0" destOrd="0" presId="urn:microsoft.com/office/officeart/2005/8/layout/vList3#1"/>
    <dgm:cxn modelId="{8AA6DD00-78DE-457C-85DF-CA61513D790A}" type="presParOf" srcId="{2D04136E-7F98-4B6D-ABC8-44A9F566DB3D}" destId="{872342A0-3516-4618-A28A-E4D54DDE8AC0}" srcOrd="1" destOrd="0" presId="urn:microsoft.com/office/officeart/2005/8/layout/vList3#1"/>
    <dgm:cxn modelId="{0EA75D12-2AD2-4C10-BD1A-8DC3AF6CA36E}" type="presParOf" srcId="{A9A8B75D-849A-4FAC-A0E2-7A12573CD4A8}" destId="{47F3E5C3-21CF-4D0B-B8AD-C413A45AF500}" srcOrd="9" destOrd="0" presId="urn:microsoft.com/office/officeart/2005/8/layout/vList3#1"/>
    <dgm:cxn modelId="{41634F0B-F023-45E4-AAAD-52C0D67518F4}" type="presParOf" srcId="{A9A8B75D-849A-4FAC-A0E2-7A12573CD4A8}" destId="{DE65002B-D881-46B9-B97A-6FCE60487AA1}" srcOrd="10" destOrd="0" presId="urn:microsoft.com/office/officeart/2005/8/layout/vList3#1"/>
    <dgm:cxn modelId="{A72856BC-2DBC-45A5-8CDF-6BC7EAA1C91C}" type="presParOf" srcId="{DE65002B-D881-46B9-B97A-6FCE60487AA1}" destId="{B7D75601-8573-49DE-8338-E4E1E7FB70DA}" srcOrd="0" destOrd="0" presId="urn:microsoft.com/office/officeart/2005/8/layout/vList3#1"/>
    <dgm:cxn modelId="{282F0ED5-04DF-4D4D-A15E-9025657F6065}" type="presParOf" srcId="{DE65002B-D881-46B9-B97A-6FCE60487AA1}" destId="{FA7FE72D-F5A3-42CB-96F6-D64936DC05F2}" srcOrd="1" destOrd="0" presId="urn:microsoft.com/office/officeart/2005/8/layout/vList3#1"/>
    <dgm:cxn modelId="{3F5D96AA-B227-43F9-9E3B-98F48CAC347E}" type="presParOf" srcId="{A9A8B75D-849A-4FAC-A0E2-7A12573CD4A8}" destId="{D2C23CB0-2FFB-4C51-A327-CFA26D87B627}" srcOrd="11" destOrd="0" presId="urn:microsoft.com/office/officeart/2005/8/layout/vList3#1"/>
    <dgm:cxn modelId="{ABFB64C6-57FD-44BB-B5D4-E3763C7D21F5}" type="presParOf" srcId="{A9A8B75D-849A-4FAC-A0E2-7A12573CD4A8}" destId="{8A108ED9-0DC9-41A1-8105-7A21942D42DE}" srcOrd="12" destOrd="0" presId="urn:microsoft.com/office/officeart/2005/8/layout/vList3#1"/>
    <dgm:cxn modelId="{611F9A7A-922D-4967-AB0D-CC6779C2BE1C}" type="presParOf" srcId="{8A108ED9-0DC9-41A1-8105-7A21942D42DE}" destId="{87946105-BEF0-4D56-A7FC-CEAAD92CA987}" srcOrd="0" destOrd="0" presId="urn:microsoft.com/office/officeart/2005/8/layout/vList3#1"/>
    <dgm:cxn modelId="{7D5C7579-9F33-44F8-92E6-14E9C95EEB24}" type="presParOf" srcId="{8A108ED9-0DC9-41A1-8105-7A21942D42DE}" destId="{C2DD5797-0224-47E7-95FD-098839668EDD}" srcOrd="1" destOrd="0" presId="urn:microsoft.com/office/officeart/2005/8/layout/vList3#1"/>
    <dgm:cxn modelId="{93DC1BC9-B5A6-4FB3-A4D8-5204EE140357}" type="presParOf" srcId="{A9A8B75D-849A-4FAC-A0E2-7A12573CD4A8}" destId="{B6B2C282-D374-4136-935A-420DC581FC9C}" srcOrd="13" destOrd="0" presId="urn:microsoft.com/office/officeart/2005/8/layout/vList3#1"/>
    <dgm:cxn modelId="{76EBC128-BB95-49C7-9B93-0F3AAD864F43}" type="presParOf" srcId="{A9A8B75D-849A-4FAC-A0E2-7A12573CD4A8}" destId="{6EEE3D19-0FB6-436D-A2D0-5CF39F988544}" srcOrd="14" destOrd="0" presId="urn:microsoft.com/office/officeart/2005/8/layout/vList3#1"/>
    <dgm:cxn modelId="{78EE7755-C86E-4927-BA5C-EC1643471673}" type="presParOf" srcId="{6EEE3D19-0FB6-436D-A2D0-5CF39F988544}" destId="{6071FD3B-3D38-4ACA-91DD-BF844B23B901}" srcOrd="0" destOrd="0" presId="urn:microsoft.com/office/officeart/2005/8/layout/vList3#1"/>
    <dgm:cxn modelId="{9E8F2035-C4C7-4204-866F-EB9FD31E5A57}" type="presParOf" srcId="{6EEE3D19-0FB6-436D-A2D0-5CF39F988544}" destId="{E24032AF-4ACC-4842-9273-DFF30C5403C5}" srcOrd="1" destOrd="0" presId="urn:microsoft.com/office/officeart/2005/8/layout/vList3#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C448EC9-BE9E-401F-B02C-0B7D2B85F52A}" type="doc">
      <dgm:prSet loTypeId="urn:microsoft.com/office/officeart/2005/8/layout/vList3#2" loCatId="list" qsTypeId="urn:microsoft.com/office/officeart/2005/8/quickstyle/simple1" qsCatId="simple" csTypeId="urn:microsoft.com/office/officeart/2005/8/colors/accent0_2" csCatId="mainScheme"/>
      <dgm:spPr/>
      <dgm:t>
        <a:bodyPr/>
        <a:lstStyle/>
        <a:p>
          <a:endParaRPr lang="ru-RU"/>
        </a:p>
      </dgm:t>
    </dgm:pt>
    <dgm:pt modelId="{FEC42A7C-E03F-4C35-8D15-5B3D9F409FF1}">
      <dgm:prSet/>
      <dgm:spPr/>
      <dgm:t>
        <a:bodyPr/>
        <a:lstStyle/>
        <a:p>
          <a:pPr rtl="0"/>
          <a:r>
            <a:rPr lang="ru-RU" b="1" smtClean="0"/>
            <a:t>ПРОСТАЯ ФОРМА</a:t>
          </a:r>
          <a:endParaRPr lang="ru-RU" dirty="0"/>
        </a:p>
      </dgm:t>
    </dgm:pt>
    <dgm:pt modelId="{754FFFB4-AECA-4D5B-A4E0-B142E761D00D}" type="parTrans" cxnId="{796BBE1E-5175-45EE-9C83-980431FC2BC7}">
      <dgm:prSet/>
      <dgm:spPr/>
      <dgm:t>
        <a:bodyPr/>
        <a:lstStyle/>
        <a:p>
          <a:endParaRPr lang="ru-RU"/>
        </a:p>
      </dgm:t>
    </dgm:pt>
    <dgm:pt modelId="{C5AE353F-312C-4848-A0D2-8890C911FA11}" type="sibTrans" cxnId="{796BBE1E-5175-45EE-9C83-980431FC2BC7}">
      <dgm:prSet/>
      <dgm:spPr/>
      <dgm:t>
        <a:bodyPr/>
        <a:lstStyle/>
        <a:p>
          <a:endParaRPr lang="ru-RU"/>
        </a:p>
      </dgm:t>
    </dgm:pt>
    <dgm:pt modelId="{32CE3968-3B4D-4F50-9086-CB62489A8147}">
      <dgm:prSet/>
      <dgm:spPr/>
      <dgm:t>
        <a:bodyPr/>
        <a:lstStyle/>
        <a:p>
          <a:pPr rtl="0"/>
          <a:r>
            <a:rPr lang="ru-RU" dirty="0" smtClean="0"/>
            <a:t>ПОКОРНЕЙШЕ,НИЖАЙШЕ…</a:t>
          </a:r>
          <a:endParaRPr lang="ru-RU" dirty="0"/>
        </a:p>
      </dgm:t>
    </dgm:pt>
    <dgm:pt modelId="{5A47EE1E-4E6A-414C-9584-4750015DC868}" type="parTrans" cxnId="{6DF90E71-5FDE-4E73-A124-C80B38B5E689}">
      <dgm:prSet/>
      <dgm:spPr/>
      <dgm:t>
        <a:bodyPr/>
        <a:lstStyle/>
        <a:p>
          <a:endParaRPr lang="ru-RU"/>
        </a:p>
      </dgm:t>
    </dgm:pt>
    <dgm:pt modelId="{33C50622-DEBA-483C-A43B-B019D4FF9C77}" type="sibTrans" cxnId="{6DF90E71-5FDE-4E73-A124-C80B38B5E689}">
      <dgm:prSet/>
      <dgm:spPr/>
      <dgm:t>
        <a:bodyPr/>
        <a:lstStyle/>
        <a:p>
          <a:endParaRPr lang="ru-RU"/>
        </a:p>
      </dgm:t>
    </dgm:pt>
    <dgm:pt modelId="{FA89B930-86E8-4229-8162-EC753A964FF9}">
      <dgm:prSet/>
      <dgm:spPr/>
      <dgm:t>
        <a:bodyPr/>
        <a:lstStyle/>
        <a:p>
          <a:pPr rtl="0"/>
          <a:r>
            <a:rPr lang="ru-RU" b="1" dirty="0" smtClean="0"/>
            <a:t>СОСТАВНАЯ ФОРМА</a:t>
          </a:r>
          <a:endParaRPr lang="ru-RU" dirty="0"/>
        </a:p>
      </dgm:t>
    </dgm:pt>
    <dgm:pt modelId="{95420D73-D33A-4F6A-BF1D-D9739AFB90B5}" type="parTrans" cxnId="{7B1A12A5-A937-498E-9FFE-3FC0C627BF2F}">
      <dgm:prSet/>
      <dgm:spPr/>
      <dgm:t>
        <a:bodyPr/>
        <a:lstStyle/>
        <a:p>
          <a:endParaRPr lang="ru-RU"/>
        </a:p>
      </dgm:t>
    </dgm:pt>
    <dgm:pt modelId="{28B7F8DC-1DE8-4D60-99BD-BA3125CD6BFC}" type="sibTrans" cxnId="{7B1A12A5-A937-498E-9FFE-3FC0C627BF2F}">
      <dgm:prSet/>
      <dgm:spPr/>
      <dgm:t>
        <a:bodyPr/>
        <a:lstStyle/>
        <a:p>
          <a:endParaRPr lang="ru-RU"/>
        </a:p>
      </dgm:t>
    </dgm:pt>
    <dgm:pt modelId="{D514C026-DCF7-4989-91EF-616332C4A324}">
      <dgm:prSet/>
      <dgm:spPr/>
      <dgm:t>
        <a:bodyPr/>
        <a:lstStyle/>
        <a:p>
          <a:pPr rtl="0"/>
          <a:r>
            <a:rPr lang="ru-RU" dirty="0" smtClean="0"/>
            <a:t>НАРЕЧИЕ В СРАВНИТЕЛЬНОЙ СТЕПЕНИ + </a:t>
          </a:r>
          <a:r>
            <a:rPr lang="ru-RU" b="1" i="1" dirty="0" smtClean="0"/>
            <a:t>ВСЕХ</a:t>
          </a:r>
          <a:endParaRPr lang="ru-RU" dirty="0"/>
        </a:p>
      </dgm:t>
    </dgm:pt>
    <dgm:pt modelId="{150E37E0-B34E-499D-991B-D32A6EEA81BA}" type="parTrans" cxnId="{CFE9D947-21AA-4127-8686-3E08C56CE81D}">
      <dgm:prSet/>
      <dgm:spPr/>
      <dgm:t>
        <a:bodyPr/>
        <a:lstStyle/>
        <a:p>
          <a:endParaRPr lang="ru-RU"/>
        </a:p>
      </dgm:t>
    </dgm:pt>
    <dgm:pt modelId="{2C188D3A-7670-4B50-9193-100405EE4A5D}" type="sibTrans" cxnId="{CFE9D947-21AA-4127-8686-3E08C56CE81D}">
      <dgm:prSet/>
      <dgm:spPr/>
      <dgm:t>
        <a:bodyPr/>
        <a:lstStyle/>
        <a:p>
          <a:endParaRPr lang="ru-RU"/>
        </a:p>
      </dgm:t>
    </dgm:pt>
    <dgm:pt modelId="{D1259FB2-B3B1-454A-A8DC-F2DD5CD45A7D}">
      <dgm:prSet/>
      <dgm:spPr/>
      <dgm:t>
        <a:bodyPr/>
        <a:lstStyle/>
        <a:p>
          <a:pPr rtl="0"/>
          <a:r>
            <a:rPr lang="ru-RU" dirty="0" smtClean="0"/>
            <a:t>БЕЖАТЬ БЫСТРЕЕ ВСЕХ</a:t>
          </a:r>
          <a:endParaRPr lang="ru-RU" dirty="0"/>
        </a:p>
      </dgm:t>
    </dgm:pt>
    <dgm:pt modelId="{CAFF7025-A875-495E-85F3-DCA3266F121A}" type="parTrans" cxnId="{87DA6E46-7697-41F8-9629-0525C3D92A98}">
      <dgm:prSet/>
      <dgm:spPr/>
      <dgm:t>
        <a:bodyPr/>
        <a:lstStyle/>
        <a:p>
          <a:endParaRPr lang="ru-RU"/>
        </a:p>
      </dgm:t>
    </dgm:pt>
    <dgm:pt modelId="{A849425C-1111-4480-A98B-0007A4308D3D}" type="sibTrans" cxnId="{87DA6E46-7697-41F8-9629-0525C3D92A98}">
      <dgm:prSet/>
      <dgm:spPr/>
      <dgm:t>
        <a:bodyPr/>
        <a:lstStyle/>
        <a:p>
          <a:endParaRPr lang="ru-RU"/>
        </a:p>
      </dgm:t>
    </dgm:pt>
    <dgm:pt modelId="{7AD838B6-80C3-415D-803E-6F79F70E3458}">
      <dgm:prSet/>
      <dgm:spPr/>
      <dgm:t>
        <a:bodyPr/>
        <a:lstStyle/>
        <a:p>
          <a:pPr rtl="0"/>
          <a:r>
            <a:rPr lang="ru-RU" dirty="0" smtClean="0"/>
            <a:t>ЛЮБИТЬ СИЛЬНЕЕ ВСЕХ</a:t>
          </a:r>
          <a:endParaRPr lang="ru-RU" dirty="0"/>
        </a:p>
      </dgm:t>
    </dgm:pt>
    <dgm:pt modelId="{942F793D-C26A-44BE-8C1A-CFB802D58795}" type="parTrans" cxnId="{4D85AB23-66D0-4508-A742-C65912A87456}">
      <dgm:prSet/>
      <dgm:spPr/>
      <dgm:t>
        <a:bodyPr/>
        <a:lstStyle/>
        <a:p>
          <a:endParaRPr lang="ru-RU"/>
        </a:p>
      </dgm:t>
    </dgm:pt>
    <dgm:pt modelId="{8DC7D419-88E2-4F60-B783-EB734DC56AF8}" type="sibTrans" cxnId="{4D85AB23-66D0-4508-A742-C65912A87456}">
      <dgm:prSet/>
      <dgm:spPr/>
      <dgm:t>
        <a:bodyPr/>
        <a:lstStyle/>
        <a:p>
          <a:endParaRPr lang="ru-RU"/>
        </a:p>
      </dgm:t>
    </dgm:pt>
    <dgm:pt modelId="{0711CD85-52DB-41BF-9D40-8549DB7F4820}">
      <dgm:prSet/>
      <dgm:spPr/>
      <dgm:t>
        <a:bodyPr/>
        <a:lstStyle/>
        <a:p>
          <a:pPr rtl="0"/>
          <a:r>
            <a:rPr lang="ru-RU" b="1" i="1" dirty="0" smtClean="0"/>
            <a:t>-ЕЙШЕ (-АЙШЕ) -  </a:t>
          </a:r>
          <a:endParaRPr lang="ru-RU" dirty="0"/>
        </a:p>
      </dgm:t>
    </dgm:pt>
    <dgm:pt modelId="{42C36331-3165-4BC6-8295-1B40578113F1}" type="sibTrans" cxnId="{5C509F7A-6709-4D9F-8F52-1672BF6454B0}">
      <dgm:prSet/>
      <dgm:spPr/>
      <dgm:t>
        <a:bodyPr/>
        <a:lstStyle/>
        <a:p>
          <a:endParaRPr lang="ru-RU"/>
        </a:p>
      </dgm:t>
    </dgm:pt>
    <dgm:pt modelId="{04C864F4-69B5-4FB2-A920-8E899CB26367}" type="parTrans" cxnId="{5C509F7A-6709-4D9F-8F52-1672BF6454B0}">
      <dgm:prSet/>
      <dgm:spPr/>
      <dgm:t>
        <a:bodyPr/>
        <a:lstStyle/>
        <a:p>
          <a:endParaRPr lang="ru-RU"/>
        </a:p>
      </dgm:t>
    </dgm:pt>
    <dgm:pt modelId="{78DFC62A-8A79-4F08-A62C-EDD02162FB39}" type="pres">
      <dgm:prSet presAssocID="{4C448EC9-BE9E-401F-B02C-0B7D2B85F52A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5C363C8-A491-4AD3-8B7E-483C07C69EC1}" type="pres">
      <dgm:prSet presAssocID="{FEC42A7C-E03F-4C35-8D15-5B3D9F409FF1}" presName="composite" presStyleCnt="0"/>
      <dgm:spPr/>
    </dgm:pt>
    <dgm:pt modelId="{D0962668-AC80-4A7B-9884-73231A1A6237}" type="pres">
      <dgm:prSet presAssocID="{FEC42A7C-E03F-4C35-8D15-5B3D9F409FF1}" presName="imgShp" presStyleLbl="fgImgPlace1" presStyleIdx="0" presStyleCnt="7"/>
      <dgm:spPr/>
    </dgm:pt>
    <dgm:pt modelId="{DCCF49E4-5C7C-465B-8AC2-7CF1630BE00A}" type="pres">
      <dgm:prSet presAssocID="{FEC42A7C-E03F-4C35-8D15-5B3D9F409FF1}" presName="txShp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DB19283-921E-4136-AACC-2854156369AA}" type="pres">
      <dgm:prSet presAssocID="{C5AE353F-312C-4848-A0D2-8890C911FA11}" presName="spacing" presStyleCnt="0"/>
      <dgm:spPr/>
    </dgm:pt>
    <dgm:pt modelId="{CB4663A8-2304-4A55-BE32-094553748922}" type="pres">
      <dgm:prSet presAssocID="{0711CD85-52DB-41BF-9D40-8549DB7F4820}" presName="composite" presStyleCnt="0"/>
      <dgm:spPr/>
    </dgm:pt>
    <dgm:pt modelId="{DB45CBDE-B4A9-4025-8212-A4B9BBFD9F67}" type="pres">
      <dgm:prSet presAssocID="{0711CD85-52DB-41BF-9D40-8549DB7F4820}" presName="imgShp" presStyleLbl="fgImgPlace1" presStyleIdx="1" presStyleCnt="7"/>
      <dgm:spPr/>
    </dgm:pt>
    <dgm:pt modelId="{7B63FB72-80EF-437D-A0D1-0877CF4F2269}" type="pres">
      <dgm:prSet presAssocID="{0711CD85-52DB-41BF-9D40-8549DB7F4820}" presName="txShp" presStyleLbl="node1" presStyleIdx="1" presStyleCnt="7" custLinFactNeighborX="-538" custLinFactNeighborY="1203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E11BBF-F871-478B-B586-DE91B13026E9}" type="pres">
      <dgm:prSet presAssocID="{42C36331-3165-4BC6-8295-1B40578113F1}" presName="spacing" presStyleCnt="0"/>
      <dgm:spPr/>
    </dgm:pt>
    <dgm:pt modelId="{0063D4B9-0A72-4A25-B649-C6FD8DA7F574}" type="pres">
      <dgm:prSet presAssocID="{32CE3968-3B4D-4F50-9086-CB62489A8147}" presName="composite" presStyleCnt="0"/>
      <dgm:spPr/>
    </dgm:pt>
    <dgm:pt modelId="{102B492F-C9FC-4EED-918D-23F8BB97D4C6}" type="pres">
      <dgm:prSet presAssocID="{32CE3968-3B4D-4F50-9086-CB62489A8147}" presName="imgShp" presStyleLbl="fgImgPlace1" presStyleIdx="2" presStyleCnt="7"/>
      <dgm:spPr/>
    </dgm:pt>
    <dgm:pt modelId="{C2089245-5F8B-437E-9A3D-0FDBB5D6DD2D}" type="pres">
      <dgm:prSet presAssocID="{32CE3968-3B4D-4F50-9086-CB62489A8147}" presName="txShp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469B457-9F1B-448F-ACA7-BEC3DE7FBE3D}" type="pres">
      <dgm:prSet presAssocID="{33C50622-DEBA-483C-A43B-B019D4FF9C77}" presName="spacing" presStyleCnt="0"/>
      <dgm:spPr/>
    </dgm:pt>
    <dgm:pt modelId="{B024FEA5-93DA-445C-BD53-8BF2E460D0FD}" type="pres">
      <dgm:prSet presAssocID="{FA89B930-86E8-4229-8162-EC753A964FF9}" presName="composite" presStyleCnt="0"/>
      <dgm:spPr/>
    </dgm:pt>
    <dgm:pt modelId="{615C2C3D-2684-404D-A41D-9FB58EF75899}" type="pres">
      <dgm:prSet presAssocID="{FA89B930-86E8-4229-8162-EC753A964FF9}" presName="imgShp" presStyleLbl="fgImgPlace1" presStyleIdx="3" presStyleCnt="7"/>
      <dgm:spPr/>
    </dgm:pt>
    <dgm:pt modelId="{7D5EF99D-C18B-4184-8EA1-E9F0259DBE3F}" type="pres">
      <dgm:prSet presAssocID="{FA89B930-86E8-4229-8162-EC753A964FF9}" presName="txShp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5B1FAE8-5AB8-4757-8EEC-E88A6B719779}" type="pres">
      <dgm:prSet presAssocID="{28B7F8DC-1DE8-4D60-99BD-BA3125CD6BFC}" presName="spacing" presStyleCnt="0"/>
      <dgm:spPr/>
    </dgm:pt>
    <dgm:pt modelId="{2F7A4B19-DACF-4378-B4EB-1C4B146FA13F}" type="pres">
      <dgm:prSet presAssocID="{D514C026-DCF7-4989-91EF-616332C4A324}" presName="composite" presStyleCnt="0"/>
      <dgm:spPr/>
    </dgm:pt>
    <dgm:pt modelId="{C3450ADB-369B-48EF-AA99-319848648927}" type="pres">
      <dgm:prSet presAssocID="{D514C026-DCF7-4989-91EF-616332C4A324}" presName="imgShp" presStyleLbl="fgImgPlace1" presStyleIdx="4" presStyleCnt="7"/>
      <dgm:spPr/>
    </dgm:pt>
    <dgm:pt modelId="{042CE60F-BF62-4DC3-9C28-5FC54B85975B}" type="pres">
      <dgm:prSet presAssocID="{D514C026-DCF7-4989-91EF-616332C4A324}" presName="txShp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806D078-4459-4BAB-8A15-9C7D52B71A5A}" type="pres">
      <dgm:prSet presAssocID="{2C188D3A-7670-4B50-9193-100405EE4A5D}" presName="spacing" presStyleCnt="0"/>
      <dgm:spPr/>
    </dgm:pt>
    <dgm:pt modelId="{6254D3CE-AF71-43F1-A51D-82DADB3EE7EC}" type="pres">
      <dgm:prSet presAssocID="{D1259FB2-B3B1-454A-A8DC-F2DD5CD45A7D}" presName="composite" presStyleCnt="0"/>
      <dgm:spPr/>
    </dgm:pt>
    <dgm:pt modelId="{509DCA10-1811-455E-A6FF-6D2196E01EB0}" type="pres">
      <dgm:prSet presAssocID="{D1259FB2-B3B1-454A-A8DC-F2DD5CD45A7D}" presName="imgShp" presStyleLbl="fgImgPlace1" presStyleIdx="5" presStyleCnt="7"/>
      <dgm:spPr/>
    </dgm:pt>
    <dgm:pt modelId="{C9653959-D099-45CD-9B8E-2014B6C24245}" type="pres">
      <dgm:prSet presAssocID="{D1259FB2-B3B1-454A-A8DC-F2DD5CD45A7D}" presName="txShp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07AAA6D-E2CD-4C0B-9E7C-4683968B49B4}" type="pres">
      <dgm:prSet presAssocID="{A849425C-1111-4480-A98B-0007A4308D3D}" presName="spacing" presStyleCnt="0"/>
      <dgm:spPr/>
    </dgm:pt>
    <dgm:pt modelId="{74060EBA-1A62-463E-8592-E9018D9ABE96}" type="pres">
      <dgm:prSet presAssocID="{7AD838B6-80C3-415D-803E-6F79F70E3458}" presName="composite" presStyleCnt="0"/>
      <dgm:spPr/>
    </dgm:pt>
    <dgm:pt modelId="{AE497D35-E153-4D61-9838-896B8B29AE5C}" type="pres">
      <dgm:prSet presAssocID="{7AD838B6-80C3-415D-803E-6F79F70E3458}" presName="imgShp" presStyleLbl="fgImgPlace1" presStyleIdx="6" presStyleCnt="7"/>
      <dgm:spPr/>
    </dgm:pt>
    <dgm:pt modelId="{F9E6AA5E-39EC-43F7-A44D-A110721EDDD2}" type="pres">
      <dgm:prSet presAssocID="{7AD838B6-80C3-415D-803E-6F79F70E3458}" presName="txShp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D85AB23-66D0-4508-A742-C65912A87456}" srcId="{4C448EC9-BE9E-401F-B02C-0B7D2B85F52A}" destId="{7AD838B6-80C3-415D-803E-6F79F70E3458}" srcOrd="6" destOrd="0" parTransId="{942F793D-C26A-44BE-8C1A-CFB802D58795}" sibTransId="{8DC7D419-88E2-4F60-B783-EB734DC56AF8}"/>
    <dgm:cxn modelId="{6DF90E71-5FDE-4E73-A124-C80B38B5E689}" srcId="{4C448EC9-BE9E-401F-B02C-0B7D2B85F52A}" destId="{32CE3968-3B4D-4F50-9086-CB62489A8147}" srcOrd="2" destOrd="0" parTransId="{5A47EE1E-4E6A-414C-9584-4750015DC868}" sibTransId="{33C50622-DEBA-483C-A43B-B019D4FF9C77}"/>
    <dgm:cxn modelId="{CD5BACB0-DF88-408D-AB99-FD2374F8351F}" type="presOf" srcId="{0711CD85-52DB-41BF-9D40-8549DB7F4820}" destId="{7B63FB72-80EF-437D-A0D1-0877CF4F2269}" srcOrd="0" destOrd="0" presId="urn:microsoft.com/office/officeart/2005/8/layout/vList3#2"/>
    <dgm:cxn modelId="{6F4F3E80-F718-4369-9968-F9D9678A91B5}" type="presOf" srcId="{7AD838B6-80C3-415D-803E-6F79F70E3458}" destId="{F9E6AA5E-39EC-43F7-A44D-A110721EDDD2}" srcOrd="0" destOrd="0" presId="urn:microsoft.com/office/officeart/2005/8/layout/vList3#2"/>
    <dgm:cxn modelId="{796BBE1E-5175-45EE-9C83-980431FC2BC7}" srcId="{4C448EC9-BE9E-401F-B02C-0B7D2B85F52A}" destId="{FEC42A7C-E03F-4C35-8D15-5B3D9F409FF1}" srcOrd="0" destOrd="0" parTransId="{754FFFB4-AECA-4D5B-A4E0-B142E761D00D}" sibTransId="{C5AE353F-312C-4848-A0D2-8890C911FA11}"/>
    <dgm:cxn modelId="{1EBE5FF6-3B9D-4E41-8AA7-52F7624259DF}" type="presOf" srcId="{FEC42A7C-E03F-4C35-8D15-5B3D9F409FF1}" destId="{DCCF49E4-5C7C-465B-8AC2-7CF1630BE00A}" srcOrd="0" destOrd="0" presId="urn:microsoft.com/office/officeart/2005/8/layout/vList3#2"/>
    <dgm:cxn modelId="{142689E3-B612-41AC-B8AA-DABB703635F2}" type="presOf" srcId="{D514C026-DCF7-4989-91EF-616332C4A324}" destId="{042CE60F-BF62-4DC3-9C28-5FC54B85975B}" srcOrd="0" destOrd="0" presId="urn:microsoft.com/office/officeart/2005/8/layout/vList3#2"/>
    <dgm:cxn modelId="{41B8CBCC-1D2F-4509-B677-6DA4E61F944D}" type="presOf" srcId="{D1259FB2-B3B1-454A-A8DC-F2DD5CD45A7D}" destId="{C9653959-D099-45CD-9B8E-2014B6C24245}" srcOrd="0" destOrd="0" presId="urn:microsoft.com/office/officeart/2005/8/layout/vList3#2"/>
    <dgm:cxn modelId="{0C79944B-AC10-487C-9792-C3D338BAE6D2}" type="presOf" srcId="{32CE3968-3B4D-4F50-9086-CB62489A8147}" destId="{C2089245-5F8B-437E-9A3D-0FDBB5D6DD2D}" srcOrd="0" destOrd="0" presId="urn:microsoft.com/office/officeart/2005/8/layout/vList3#2"/>
    <dgm:cxn modelId="{CFE9D947-21AA-4127-8686-3E08C56CE81D}" srcId="{4C448EC9-BE9E-401F-B02C-0B7D2B85F52A}" destId="{D514C026-DCF7-4989-91EF-616332C4A324}" srcOrd="4" destOrd="0" parTransId="{150E37E0-B34E-499D-991B-D32A6EEA81BA}" sibTransId="{2C188D3A-7670-4B50-9193-100405EE4A5D}"/>
    <dgm:cxn modelId="{5C509F7A-6709-4D9F-8F52-1672BF6454B0}" srcId="{4C448EC9-BE9E-401F-B02C-0B7D2B85F52A}" destId="{0711CD85-52DB-41BF-9D40-8549DB7F4820}" srcOrd="1" destOrd="0" parTransId="{04C864F4-69B5-4FB2-A920-8E899CB26367}" sibTransId="{42C36331-3165-4BC6-8295-1B40578113F1}"/>
    <dgm:cxn modelId="{440B0ECD-B963-455D-B667-8EC5B75D912D}" type="presOf" srcId="{4C448EC9-BE9E-401F-B02C-0B7D2B85F52A}" destId="{78DFC62A-8A79-4F08-A62C-EDD02162FB39}" srcOrd="0" destOrd="0" presId="urn:microsoft.com/office/officeart/2005/8/layout/vList3#2"/>
    <dgm:cxn modelId="{7B1A12A5-A937-498E-9FFE-3FC0C627BF2F}" srcId="{4C448EC9-BE9E-401F-B02C-0B7D2B85F52A}" destId="{FA89B930-86E8-4229-8162-EC753A964FF9}" srcOrd="3" destOrd="0" parTransId="{95420D73-D33A-4F6A-BF1D-D9739AFB90B5}" sibTransId="{28B7F8DC-1DE8-4D60-99BD-BA3125CD6BFC}"/>
    <dgm:cxn modelId="{D368480D-BFF6-43C7-BA9D-0E9BEBF2E56F}" type="presOf" srcId="{FA89B930-86E8-4229-8162-EC753A964FF9}" destId="{7D5EF99D-C18B-4184-8EA1-E9F0259DBE3F}" srcOrd="0" destOrd="0" presId="urn:microsoft.com/office/officeart/2005/8/layout/vList3#2"/>
    <dgm:cxn modelId="{87DA6E46-7697-41F8-9629-0525C3D92A98}" srcId="{4C448EC9-BE9E-401F-B02C-0B7D2B85F52A}" destId="{D1259FB2-B3B1-454A-A8DC-F2DD5CD45A7D}" srcOrd="5" destOrd="0" parTransId="{CAFF7025-A875-495E-85F3-DCA3266F121A}" sibTransId="{A849425C-1111-4480-A98B-0007A4308D3D}"/>
    <dgm:cxn modelId="{A332D015-B9B1-4075-8078-435A91054E82}" type="presParOf" srcId="{78DFC62A-8A79-4F08-A62C-EDD02162FB39}" destId="{F5C363C8-A491-4AD3-8B7E-483C07C69EC1}" srcOrd="0" destOrd="0" presId="urn:microsoft.com/office/officeart/2005/8/layout/vList3#2"/>
    <dgm:cxn modelId="{C72C9323-EFD2-4839-B237-466F3AF14D57}" type="presParOf" srcId="{F5C363C8-A491-4AD3-8B7E-483C07C69EC1}" destId="{D0962668-AC80-4A7B-9884-73231A1A6237}" srcOrd="0" destOrd="0" presId="urn:microsoft.com/office/officeart/2005/8/layout/vList3#2"/>
    <dgm:cxn modelId="{7FCD7044-EC7A-4496-B938-FFD3677F6EA5}" type="presParOf" srcId="{F5C363C8-A491-4AD3-8B7E-483C07C69EC1}" destId="{DCCF49E4-5C7C-465B-8AC2-7CF1630BE00A}" srcOrd="1" destOrd="0" presId="urn:microsoft.com/office/officeart/2005/8/layout/vList3#2"/>
    <dgm:cxn modelId="{0D28D78C-545C-42EB-B0F5-B9E3D1D22A00}" type="presParOf" srcId="{78DFC62A-8A79-4F08-A62C-EDD02162FB39}" destId="{7DB19283-921E-4136-AACC-2854156369AA}" srcOrd="1" destOrd="0" presId="urn:microsoft.com/office/officeart/2005/8/layout/vList3#2"/>
    <dgm:cxn modelId="{DF289746-E3AA-476C-B626-03416CD870BA}" type="presParOf" srcId="{78DFC62A-8A79-4F08-A62C-EDD02162FB39}" destId="{CB4663A8-2304-4A55-BE32-094553748922}" srcOrd="2" destOrd="0" presId="urn:microsoft.com/office/officeart/2005/8/layout/vList3#2"/>
    <dgm:cxn modelId="{AFE2B5B7-8E53-4782-93D4-7465B0782E7C}" type="presParOf" srcId="{CB4663A8-2304-4A55-BE32-094553748922}" destId="{DB45CBDE-B4A9-4025-8212-A4B9BBFD9F67}" srcOrd="0" destOrd="0" presId="urn:microsoft.com/office/officeart/2005/8/layout/vList3#2"/>
    <dgm:cxn modelId="{AC8BDF14-B0C8-48DC-9D12-54D9525978AF}" type="presParOf" srcId="{CB4663A8-2304-4A55-BE32-094553748922}" destId="{7B63FB72-80EF-437D-A0D1-0877CF4F2269}" srcOrd="1" destOrd="0" presId="urn:microsoft.com/office/officeart/2005/8/layout/vList3#2"/>
    <dgm:cxn modelId="{659E64DB-F144-4664-8A3C-950C730ED3DD}" type="presParOf" srcId="{78DFC62A-8A79-4F08-A62C-EDD02162FB39}" destId="{BCE11BBF-F871-478B-B586-DE91B13026E9}" srcOrd="3" destOrd="0" presId="urn:microsoft.com/office/officeart/2005/8/layout/vList3#2"/>
    <dgm:cxn modelId="{8EFDF224-4C7E-435E-ACC1-FA26FCC57A22}" type="presParOf" srcId="{78DFC62A-8A79-4F08-A62C-EDD02162FB39}" destId="{0063D4B9-0A72-4A25-B649-C6FD8DA7F574}" srcOrd="4" destOrd="0" presId="urn:microsoft.com/office/officeart/2005/8/layout/vList3#2"/>
    <dgm:cxn modelId="{AB71BE4D-3DAE-482D-B35E-42C7580F9C1B}" type="presParOf" srcId="{0063D4B9-0A72-4A25-B649-C6FD8DA7F574}" destId="{102B492F-C9FC-4EED-918D-23F8BB97D4C6}" srcOrd="0" destOrd="0" presId="urn:microsoft.com/office/officeart/2005/8/layout/vList3#2"/>
    <dgm:cxn modelId="{163E5394-8699-4E13-86A8-14D23357CD77}" type="presParOf" srcId="{0063D4B9-0A72-4A25-B649-C6FD8DA7F574}" destId="{C2089245-5F8B-437E-9A3D-0FDBB5D6DD2D}" srcOrd="1" destOrd="0" presId="urn:microsoft.com/office/officeart/2005/8/layout/vList3#2"/>
    <dgm:cxn modelId="{2D81C148-8B91-4A07-8DD0-BEA1797C046D}" type="presParOf" srcId="{78DFC62A-8A79-4F08-A62C-EDD02162FB39}" destId="{7469B457-9F1B-448F-ACA7-BEC3DE7FBE3D}" srcOrd="5" destOrd="0" presId="urn:microsoft.com/office/officeart/2005/8/layout/vList3#2"/>
    <dgm:cxn modelId="{EA54068D-497F-4C89-9ACD-04F156A57FC9}" type="presParOf" srcId="{78DFC62A-8A79-4F08-A62C-EDD02162FB39}" destId="{B024FEA5-93DA-445C-BD53-8BF2E460D0FD}" srcOrd="6" destOrd="0" presId="urn:microsoft.com/office/officeart/2005/8/layout/vList3#2"/>
    <dgm:cxn modelId="{7FFAB0D8-4830-4FA7-9EE5-CA306A4F9CC4}" type="presParOf" srcId="{B024FEA5-93DA-445C-BD53-8BF2E460D0FD}" destId="{615C2C3D-2684-404D-A41D-9FB58EF75899}" srcOrd="0" destOrd="0" presId="urn:microsoft.com/office/officeart/2005/8/layout/vList3#2"/>
    <dgm:cxn modelId="{C86B15A3-8728-4F6C-B6BA-5C9E75CC39E5}" type="presParOf" srcId="{B024FEA5-93DA-445C-BD53-8BF2E460D0FD}" destId="{7D5EF99D-C18B-4184-8EA1-E9F0259DBE3F}" srcOrd="1" destOrd="0" presId="urn:microsoft.com/office/officeart/2005/8/layout/vList3#2"/>
    <dgm:cxn modelId="{0A2959ED-821A-467D-B0A8-87F080915D90}" type="presParOf" srcId="{78DFC62A-8A79-4F08-A62C-EDD02162FB39}" destId="{F5B1FAE8-5AB8-4757-8EEC-E88A6B719779}" srcOrd="7" destOrd="0" presId="urn:microsoft.com/office/officeart/2005/8/layout/vList3#2"/>
    <dgm:cxn modelId="{FDC76396-1DFB-4A4D-B96C-0916C0E2699F}" type="presParOf" srcId="{78DFC62A-8A79-4F08-A62C-EDD02162FB39}" destId="{2F7A4B19-DACF-4378-B4EB-1C4B146FA13F}" srcOrd="8" destOrd="0" presId="urn:microsoft.com/office/officeart/2005/8/layout/vList3#2"/>
    <dgm:cxn modelId="{C634F924-6574-4F36-99F1-66500D0941E9}" type="presParOf" srcId="{2F7A4B19-DACF-4378-B4EB-1C4B146FA13F}" destId="{C3450ADB-369B-48EF-AA99-319848648927}" srcOrd="0" destOrd="0" presId="urn:microsoft.com/office/officeart/2005/8/layout/vList3#2"/>
    <dgm:cxn modelId="{E4AC2D5E-08AB-4727-A651-02E5F6B69DBA}" type="presParOf" srcId="{2F7A4B19-DACF-4378-B4EB-1C4B146FA13F}" destId="{042CE60F-BF62-4DC3-9C28-5FC54B85975B}" srcOrd="1" destOrd="0" presId="urn:microsoft.com/office/officeart/2005/8/layout/vList3#2"/>
    <dgm:cxn modelId="{28996052-BCA5-4755-9A74-2426C8796FCB}" type="presParOf" srcId="{78DFC62A-8A79-4F08-A62C-EDD02162FB39}" destId="{6806D078-4459-4BAB-8A15-9C7D52B71A5A}" srcOrd="9" destOrd="0" presId="urn:microsoft.com/office/officeart/2005/8/layout/vList3#2"/>
    <dgm:cxn modelId="{C848D9B5-2EE3-4E7D-ADAD-2F7928D84DCA}" type="presParOf" srcId="{78DFC62A-8A79-4F08-A62C-EDD02162FB39}" destId="{6254D3CE-AF71-43F1-A51D-82DADB3EE7EC}" srcOrd="10" destOrd="0" presId="urn:microsoft.com/office/officeart/2005/8/layout/vList3#2"/>
    <dgm:cxn modelId="{3DF6CC8D-D0C2-40D6-A606-EA88CC19BCCF}" type="presParOf" srcId="{6254D3CE-AF71-43F1-A51D-82DADB3EE7EC}" destId="{509DCA10-1811-455E-A6FF-6D2196E01EB0}" srcOrd="0" destOrd="0" presId="urn:microsoft.com/office/officeart/2005/8/layout/vList3#2"/>
    <dgm:cxn modelId="{720C287B-C6C5-4074-A981-BDBA74F863B5}" type="presParOf" srcId="{6254D3CE-AF71-43F1-A51D-82DADB3EE7EC}" destId="{C9653959-D099-45CD-9B8E-2014B6C24245}" srcOrd="1" destOrd="0" presId="urn:microsoft.com/office/officeart/2005/8/layout/vList3#2"/>
    <dgm:cxn modelId="{D0924224-FE5E-4698-8AFD-00F7DAA47ACB}" type="presParOf" srcId="{78DFC62A-8A79-4F08-A62C-EDD02162FB39}" destId="{807AAA6D-E2CD-4C0B-9E7C-4683968B49B4}" srcOrd="11" destOrd="0" presId="urn:microsoft.com/office/officeart/2005/8/layout/vList3#2"/>
    <dgm:cxn modelId="{6D4516D6-FE04-44C5-BD6D-3B4BA3356508}" type="presParOf" srcId="{78DFC62A-8A79-4F08-A62C-EDD02162FB39}" destId="{74060EBA-1A62-463E-8592-E9018D9ABE96}" srcOrd="12" destOrd="0" presId="urn:microsoft.com/office/officeart/2005/8/layout/vList3#2"/>
    <dgm:cxn modelId="{FF7DEC92-1F1E-416F-9F43-8FC106425B48}" type="presParOf" srcId="{74060EBA-1A62-463E-8592-E9018D9ABE96}" destId="{AE497D35-E153-4D61-9838-896B8B29AE5C}" srcOrd="0" destOrd="0" presId="urn:microsoft.com/office/officeart/2005/8/layout/vList3#2"/>
    <dgm:cxn modelId="{8DF383AB-DE27-4C32-AABD-B60AA0BB011B}" type="presParOf" srcId="{74060EBA-1A62-463E-8592-E9018D9ABE96}" destId="{F9E6AA5E-39EC-43F7-A44D-A110721EDDD2}" srcOrd="1" destOrd="0" presId="urn:microsoft.com/office/officeart/2005/8/layout/vList3#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#1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3#2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AEF85-7FA1-4091-A85D-7920376001E1}" type="datetimeFigureOut">
              <a:rPr lang="ru-RU" smtClean="0"/>
              <a:pPr/>
              <a:t>08.10.2012</a:t>
            </a:fld>
            <a:endParaRPr lang="ru-RU" dirty="0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0D39324-2405-4799-A3A2-DD668ADB0A8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AEF85-7FA1-4091-A85D-7920376001E1}" type="datetimeFigureOut">
              <a:rPr lang="ru-RU" smtClean="0"/>
              <a:pPr/>
              <a:t>08.10.2012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39324-2405-4799-A3A2-DD668ADB0A8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AEF85-7FA1-4091-A85D-7920376001E1}" type="datetimeFigureOut">
              <a:rPr lang="ru-RU" smtClean="0"/>
              <a:pPr/>
              <a:t>08.10.2012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39324-2405-4799-A3A2-DD668ADB0A8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AEF85-7FA1-4091-A85D-7920376001E1}" type="datetimeFigureOut">
              <a:rPr lang="ru-RU" smtClean="0"/>
              <a:pPr/>
              <a:t>08.10.2012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0D39324-2405-4799-A3A2-DD668ADB0A8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AEF85-7FA1-4091-A85D-7920376001E1}" type="datetimeFigureOut">
              <a:rPr lang="ru-RU" smtClean="0"/>
              <a:pPr/>
              <a:t>08.10.2012</a:t>
            </a:fld>
            <a:endParaRPr lang="ru-RU" dirty="0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39324-2405-4799-A3A2-DD668ADB0A8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AEF85-7FA1-4091-A85D-7920376001E1}" type="datetimeFigureOut">
              <a:rPr lang="ru-RU" smtClean="0"/>
              <a:pPr/>
              <a:t>08.10.2012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39324-2405-4799-A3A2-DD668ADB0A8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AEF85-7FA1-4091-A85D-7920376001E1}" type="datetimeFigureOut">
              <a:rPr lang="ru-RU" smtClean="0"/>
              <a:pPr/>
              <a:t>08.10.2012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0D39324-2405-4799-A3A2-DD668ADB0A8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AEF85-7FA1-4091-A85D-7920376001E1}" type="datetimeFigureOut">
              <a:rPr lang="ru-RU" smtClean="0"/>
              <a:pPr/>
              <a:t>08.10.2012</a:t>
            </a:fld>
            <a:endParaRPr lang="ru-RU" dirty="0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39324-2405-4799-A3A2-DD668ADB0A8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AEF85-7FA1-4091-A85D-7920376001E1}" type="datetimeFigureOut">
              <a:rPr lang="ru-RU" smtClean="0"/>
              <a:pPr/>
              <a:t>08.10.2012</a:t>
            </a:fld>
            <a:endParaRPr lang="ru-RU" dirty="0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39324-2405-4799-A3A2-DD668ADB0A8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AEF85-7FA1-4091-A85D-7920376001E1}" type="datetimeFigureOut">
              <a:rPr lang="ru-RU" smtClean="0"/>
              <a:pPr/>
              <a:t>08.10.2012</a:t>
            </a:fld>
            <a:endParaRPr lang="ru-RU" dirty="0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39324-2405-4799-A3A2-DD668ADB0A8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AEF85-7FA1-4091-A85D-7920376001E1}" type="datetimeFigureOut">
              <a:rPr lang="ru-RU" smtClean="0"/>
              <a:pPr/>
              <a:t>08.10.2012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39324-2405-4799-A3A2-DD668ADB0A8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E8AEF85-7FA1-4091-A85D-7920376001E1}" type="datetimeFigureOut">
              <a:rPr lang="ru-RU" smtClean="0"/>
              <a:pPr/>
              <a:t>08.10.2012</a:t>
            </a:fld>
            <a:endParaRPr lang="ru-RU" dirty="0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0D39324-2405-4799-A3A2-DD668ADB0A8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prezentacii.com/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                           Вопросы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8600" y="1554162"/>
            <a:ext cx="8686800" cy="4525963"/>
          </a:xfrm>
          <a:blipFill>
            <a:blip r:embed="rId2"/>
            <a:tile tx="0" ty="0" sx="100000" sy="100000" flip="none" algn="tl"/>
          </a:blipFill>
          <a:ln>
            <a:solidFill>
              <a:srgbClr val="FFC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prstTxWarp prst="textCanUp">
              <a:avLst/>
            </a:prstTxWarp>
          </a:bodyPr>
          <a:lstStyle/>
          <a:p>
            <a:pPr>
              <a:buNone/>
            </a:pPr>
            <a:r>
              <a:rPr lang="ru-RU" b="1" i="1" dirty="0" smtClean="0"/>
              <a:t>        </a:t>
            </a:r>
            <a:r>
              <a:rPr lang="ru-RU" sz="4000" b="1" i="1" dirty="0" smtClean="0"/>
              <a:t>где?     куда?</a:t>
            </a:r>
          </a:p>
          <a:p>
            <a:pPr>
              <a:buNone/>
            </a:pPr>
            <a:r>
              <a:rPr lang="ru-RU" sz="4000" b="1" i="1" dirty="0" smtClean="0"/>
              <a:t>        откуда?    почему?</a:t>
            </a:r>
          </a:p>
          <a:p>
            <a:pPr>
              <a:buNone/>
            </a:pPr>
            <a:r>
              <a:rPr lang="ru-RU" sz="4000" b="1" i="1" dirty="0" smtClean="0"/>
              <a:t>           зачем?   как?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наречия заблудились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ru-RU" b="1" dirty="0" smtClean="0"/>
              <a:t>Говорить</a:t>
            </a:r>
            <a:r>
              <a:rPr lang="ru-RU" dirty="0" smtClean="0"/>
              <a:t> – спокойно, верхом, вежливо, сильно, внятно, тяжело, морозно, вслух, дружно.</a:t>
            </a:r>
          </a:p>
          <a:p>
            <a:r>
              <a:rPr lang="ru-RU" b="1" dirty="0" smtClean="0"/>
              <a:t>Петь</a:t>
            </a:r>
            <a:r>
              <a:rPr lang="ru-RU" dirty="0" smtClean="0"/>
              <a:t> – замечательно, громко, далеко, втроём, сидя, иногда, всегда, часто, вместе.</a:t>
            </a:r>
          </a:p>
          <a:p>
            <a:r>
              <a:rPr lang="ru-RU" b="1" dirty="0" smtClean="0"/>
              <a:t>Работать</a:t>
            </a:r>
            <a:r>
              <a:rPr lang="ru-RU" dirty="0" smtClean="0"/>
              <a:t> – по-другому, низко, умело, аккуратно, долго, много, быстро, вкусно.</a:t>
            </a:r>
          </a:p>
          <a:p>
            <a:r>
              <a:rPr lang="ru-RU" b="1" dirty="0" smtClean="0"/>
              <a:t>Ехат</a:t>
            </a:r>
            <a:r>
              <a:rPr lang="ru-RU" dirty="0" smtClean="0"/>
              <a:t>ь – рядом, близко, ласково, сладко, глупо,</a:t>
            </a:r>
          </a:p>
          <a:p>
            <a:pPr>
              <a:buNone/>
            </a:pPr>
            <a:r>
              <a:rPr lang="ru-RU" dirty="0" smtClean="0"/>
              <a:t>    пешком, издалека, вдвоём, медленно.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вспоминаем пословицы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Авось не веревку вьёт, но больно петлю закидает.</a:t>
            </a:r>
          </a:p>
          <a:p>
            <a:r>
              <a:rPr lang="ru-RU" dirty="0" smtClean="0"/>
              <a:t>Баба с возу – кобыле легче.</a:t>
            </a:r>
          </a:p>
          <a:p>
            <a:r>
              <a:rPr lang="ru-RU" dirty="0" smtClean="0"/>
              <a:t>Беда да нужда выходят наружу.</a:t>
            </a:r>
          </a:p>
          <a:p>
            <a:r>
              <a:rPr lang="ru-RU" dirty="0" smtClean="0"/>
              <a:t>Без детей –горе, а с детьми – вдвое.</a:t>
            </a:r>
          </a:p>
          <a:p>
            <a:r>
              <a:rPr lang="ru-RU" dirty="0" smtClean="0"/>
              <a:t>Без хлеба и у воды худо жить.</a:t>
            </a:r>
          </a:p>
          <a:p>
            <a:r>
              <a:rPr lang="ru-RU" dirty="0" smtClean="0"/>
              <a:t>Береги платье снову, а честь смолоду.</a:t>
            </a:r>
          </a:p>
          <a:p>
            <a:r>
              <a:rPr lang="ru-RU" dirty="0" smtClean="0"/>
              <a:t>Берись дружно – не будет грузно.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500042"/>
            <a:ext cx="8686800" cy="5580083"/>
          </a:xfrm>
        </p:spPr>
        <p:txBody>
          <a:bodyPr/>
          <a:lstStyle/>
          <a:p>
            <a:r>
              <a:rPr lang="ru-RU" dirty="0" smtClean="0"/>
              <a:t>Богатому и в пекле хорошо.</a:t>
            </a:r>
          </a:p>
          <a:p>
            <a:r>
              <a:rPr lang="ru-RU" dirty="0" smtClean="0"/>
              <a:t>Бог высоко, а царь далеко.</a:t>
            </a:r>
          </a:p>
          <a:p>
            <a:r>
              <a:rPr lang="ru-RU" dirty="0" smtClean="0"/>
              <a:t>Близко, да склизко; далеко, да легко.</a:t>
            </a:r>
          </a:p>
          <a:p>
            <a:r>
              <a:rPr lang="ru-RU" dirty="0" smtClean="0"/>
              <a:t>Больному всё горько.</a:t>
            </a:r>
          </a:p>
          <a:p>
            <a:r>
              <a:rPr lang="ru-RU" dirty="0" smtClean="0"/>
              <a:t>Бойся коровы спереди, а лошади – сзади.</a:t>
            </a:r>
          </a:p>
          <a:p>
            <a:r>
              <a:rPr lang="ru-RU" dirty="0" smtClean="0"/>
              <a:t>Болезнь да горе изведут скоро.</a:t>
            </a:r>
          </a:p>
          <a:p>
            <a:r>
              <a:rPr lang="ru-RU" dirty="0" smtClean="0"/>
              <a:t>В болоте тихо, да жить там лихо.</a:t>
            </a:r>
          </a:p>
          <a:p>
            <a:r>
              <a:rPr lang="ru-RU" dirty="0" smtClean="0"/>
              <a:t>В долг брать легко, да отдавать тяжело.</a:t>
            </a:r>
          </a:p>
          <a:p>
            <a:r>
              <a:rPr lang="ru-RU" dirty="0" smtClean="0"/>
              <a:t>Везде хорошо, где нас нет.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   Весёлый рассказ</a:t>
            </a:r>
            <a:endParaRPr lang="ru-RU" dirty="0"/>
          </a:p>
        </p:txBody>
      </p:sp>
      <p:pic>
        <p:nvPicPr>
          <p:cNvPr id="4" name="Содержимое 3" descr="13-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714712" y="714356"/>
            <a:ext cx="5429288" cy="5715040"/>
          </a:xfrm>
        </p:spPr>
      </p:pic>
      <p:sp>
        <p:nvSpPr>
          <p:cNvPr id="5" name="TextBox 4"/>
          <p:cNvSpPr txBox="1"/>
          <p:nvPr/>
        </p:nvSpPr>
        <p:spPr>
          <a:xfrm>
            <a:off x="0" y="2714620"/>
            <a:ext cx="335755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/>
              <a:t>   слишком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Содержимое 3" descr="13-3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27584" y="764704"/>
            <a:ext cx="5292080" cy="5292110"/>
          </a:xfrm>
        </p:spPr>
      </p:pic>
      <p:sp>
        <p:nvSpPr>
          <p:cNvPr id="5" name="TextBox 4"/>
          <p:cNvSpPr txBox="1"/>
          <p:nvPr/>
        </p:nvSpPr>
        <p:spPr>
          <a:xfrm>
            <a:off x="6572265" y="3214686"/>
            <a:ext cx="21431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/>
              <a:t>поздно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Содержимое 3" descr="13-5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779912" y="1161394"/>
            <a:ext cx="4886816" cy="5018900"/>
          </a:xfrm>
        </p:spPr>
      </p:pic>
      <p:sp>
        <p:nvSpPr>
          <p:cNvPr id="5" name="TextBox 4"/>
          <p:cNvSpPr txBox="1"/>
          <p:nvPr/>
        </p:nvSpPr>
        <p:spPr>
          <a:xfrm>
            <a:off x="857224" y="3286124"/>
            <a:ext cx="281599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/>
              <a:t>нечаянно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Содержимое 3" descr="13-6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99592" y="1454765"/>
            <a:ext cx="4634822" cy="4805726"/>
          </a:xfrm>
        </p:spPr>
      </p:pic>
      <p:sp>
        <p:nvSpPr>
          <p:cNvPr id="6" name="TextBox 5"/>
          <p:cNvSpPr txBox="1"/>
          <p:nvPr/>
        </p:nvSpPr>
        <p:spPr>
          <a:xfrm>
            <a:off x="5786446" y="3857628"/>
            <a:ext cx="277031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специально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как выглядит наречие?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000" dirty="0" smtClean="0"/>
              <a:t>      Наречие молодо, но ни перед кем не склоняется, не изменяется. У него нет  окончания. Наречие любит командовать, указывать глаголу, как ему поступить. Наречие дружит со многими частями речи.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отгадайте  загадки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sz="3600" b="1" dirty="0" smtClean="0"/>
              <a:t>1. Скоро ест, мелко жуёт.</a:t>
            </a:r>
          </a:p>
          <a:p>
            <a:pPr>
              <a:buNone/>
            </a:pPr>
            <a:r>
              <a:rPr lang="ru-RU" sz="3600" b="1" dirty="0" smtClean="0"/>
              <a:t>    Сама не глотает, другим не даёт.</a:t>
            </a:r>
          </a:p>
          <a:p>
            <a:pPr>
              <a:buNone/>
            </a:pPr>
            <a:r>
              <a:rPr lang="ru-RU" sz="3600" b="1" dirty="0" smtClean="0"/>
              <a:t>2. Стоят вместе, ходят врозь.</a:t>
            </a:r>
          </a:p>
          <a:p>
            <a:pPr>
              <a:buNone/>
            </a:pPr>
            <a:r>
              <a:rPr lang="ru-RU" sz="3600" b="1" dirty="0" smtClean="0"/>
              <a:t>3. Сверху  кожа, снизу тоже, а в середине   </a:t>
            </a:r>
          </a:p>
          <a:p>
            <a:pPr>
              <a:buNone/>
            </a:pPr>
            <a:r>
              <a:rPr lang="ru-RU" sz="3600" b="1" dirty="0" smtClean="0"/>
              <a:t>     пусто.</a:t>
            </a:r>
          </a:p>
          <a:p>
            <a:pPr>
              <a:buNone/>
            </a:pPr>
            <a:r>
              <a:rPr lang="ru-RU" sz="3600" b="1" dirty="0" smtClean="0"/>
              <a:t>4. Крупно, дробно зачастил и всю землю  </a:t>
            </a:r>
          </a:p>
          <a:p>
            <a:pPr>
              <a:buNone/>
            </a:pPr>
            <a:r>
              <a:rPr lang="ru-RU" sz="3600" b="1" dirty="0" smtClean="0"/>
              <a:t>     напоил.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48680"/>
            <a:ext cx="8686800" cy="4525963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Тема урока: </a:t>
            </a:r>
          </a:p>
          <a:p>
            <a:pPr algn="ctr">
              <a:buNone/>
            </a:pPr>
            <a:r>
              <a:rPr lang="ru-RU" sz="6000" b="1" dirty="0" smtClean="0"/>
              <a:t>«Наречие»</a:t>
            </a:r>
          </a:p>
          <a:p>
            <a:pPr algn="ctr">
              <a:buNone/>
            </a:pPr>
            <a:r>
              <a:rPr lang="ru-RU" sz="2000" dirty="0" smtClean="0"/>
              <a:t>Автор: Григорян Лусине Аркадьевна,</a:t>
            </a:r>
          </a:p>
          <a:p>
            <a:pPr algn="ctr">
              <a:buNone/>
            </a:pPr>
            <a:r>
              <a:rPr lang="ru-RU" sz="2000" dirty="0" smtClean="0"/>
              <a:t>учитель русского языка и литературы</a:t>
            </a:r>
          </a:p>
          <a:p>
            <a:pPr algn="ctr">
              <a:buNone/>
            </a:pPr>
            <a:r>
              <a:rPr lang="ru-RU" sz="2000" dirty="0" smtClean="0"/>
              <a:t>ГБОУ СОШ №400 </a:t>
            </a:r>
            <a:r>
              <a:rPr lang="ru-RU" sz="2000" dirty="0" err="1" smtClean="0"/>
              <a:t>г.Москвы</a:t>
            </a:r>
            <a:endParaRPr lang="ru-RU" sz="2000" dirty="0"/>
          </a:p>
        </p:txBody>
      </p:sp>
      <p:sp>
        <p:nvSpPr>
          <p:cNvPr id="4" name="Рамка 3"/>
          <p:cNvSpPr/>
          <p:nvPr/>
        </p:nvSpPr>
        <p:spPr>
          <a:xfrm>
            <a:off x="3714750" y="0"/>
            <a:ext cx="2286000" cy="428625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  <a:hlinkClick r:id="rId2"/>
              </a:rPr>
              <a:t>Prezented.ru</a:t>
            </a:r>
            <a:endParaRPr lang="ru-RU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5" name="Picture 2" descr="C:\Documents and Settings\Хозяева\Мои документы\Мои рисунки\11-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92796" y="3724511"/>
            <a:ext cx="3329908" cy="2912058"/>
          </a:xfrm>
          <a:prstGeom prst="rect">
            <a:avLst/>
          </a:prstGeom>
          <a:solidFill>
            <a:srgbClr val="000000">
              <a:shade val="95000"/>
            </a:srgbClr>
          </a:solidFill>
          <a:ln w="444500" cap="sq">
            <a:solidFill>
              <a:srgbClr val="000000"/>
            </a:solidFill>
            <a:miter lim="800000"/>
          </a:ln>
          <a:effectLst>
            <a:outerShdw blurRad="254000" dist="190500" dir="2700000" sy="90000" algn="bl" rotWithShape="0">
              <a:srgbClr val="000000">
                <a:alpha val="4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   из истории слов</a:t>
            </a:r>
            <a:endParaRPr lang="ru-RU" dirty="0"/>
          </a:p>
        </p:txBody>
      </p:sp>
      <p:pic>
        <p:nvPicPr>
          <p:cNvPr id="4" name="Содержимое 3" descr="14-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14414" y="3786190"/>
            <a:ext cx="6643734" cy="3071810"/>
          </a:xfrm>
        </p:spPr>
      </p:pic>
      <p:sp>
        <p:nvSpPr>
          <p:cNvPr id="5" name="TextBox 4"/>
          <p:cNvSpPr txBox="1"/>
          <p:nvPr/>
        </p:nvSpPr>
        <p:spPr>
          <a:xfrm>
            <a:off x="1285852" y="1285860"/>
            <a:ext cx="757242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Авось </a:t>
            </a:r>
            <a:r>
              <a:rPr lang="ru-RU" sz="2800" dirty="0" smtClean="0"/>
              <a:t>– наречие – «может быть».Исконно русское </a:t>
            </a:r>
            <a:r>
              <a:rPr lang="ru-RU" sz="2800" b="1" dirty="0" smtClean="0"/>
              <a:t>авоська</a:t>
            </a:r>
            <a:r>
              <a:rPr lang="ru-RU" sz="2800" dirty="0" smtClean="0"/>
              <a:t> –плетеная или вязаная сумочка (сетка) под продукты питания или иные нетяжёлые предметы, которую берут с собой на всякий случай, на авось.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навзничь  , ничком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/>
              <a:t>Навзничь</a:t>
            </a:r>
            <a:r>
              <a:rPr lang="ru-RU" dirty="0" smtClean="0"/>
              <a:t> – наречие – «лицом вверх».</a:t>
            </a:r>
          </a:p>
          <a:p>
            <a:pPr>
              <a:buNone/>
            </a:pPr>
            <a:r>
              <a:rPr lang="ru-RU" b="1" dirty="0" smtClean="0"/>
              <a:t>Ничком</a:t>
            </a:r>
            <a:r>
              <a:rPr lang="ru-RU" dirty="0" smtClean="0"/>
              <a:t> – «лицом к земле, лицом вниз».</a:t>
            </a:r>
          </a:p>
          <a:p>
            <a:pPr>
              <a:buNone/>
            </a:pPr>
            <a:r>
              <a:rPr lang="ru-RU" dirty="0" smtClean="0"/>
              <a:t> Тот же корень </a:t>
            </a:r>
            <a:r>
              <a:rPr lang="ru-RU" b="1" i="1" dirty="0" smtClean="0"/>
              <a:t>–ник-</a:t>
            </a:r>
            <a:r>
              <a:rPr lang="ru-RU" dirty="0" smtClean="0"/>
              <a:t>, </a:t>
            </a:r>
            <a:r>
              <a:rPr lang="ru-RU" b="1" i="1" dirty="0" smtClean="0"/>
              <a:t>-нич- </a:t>
            </a:r>
            <a:r>
              <a:rPr lang="ru-RU" dirty="0" smtClean="0"/>
              <a:t>и в глаголе </a:t>
            </a:r>
            <a:r>
              <a:rPr lang="ru-RU" b="1" i="1" dirty="0" smtClean="0"/>
              <a:t>никнуть</a:t>
            </a:r>
            <a:r>
              <a:rPr lang="ru-RU" dirty="0" smtClean="0"/>
              <a:t>- «склоняться вниз».</a:t>
            </a:r>
            <a:endParaRPr lang="ru-RU" dirty="0"/>
          </a:p>
        </p:txBody>
      </p:sp>
      <p:pic>
        <p:nvPicPr>
          <p:cNvPr id="4" name="Рисунок 3" descr="14-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1538" y="4000504"/>
            <a:ext cx="6786610" cy="285749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Выписать наречия, поставить к ним </a:t>
            </a:r>
            <a:br>
              <a:rPr lang="ru-RU" dirty="0" smtClean="0"/>
            </a:br>
            <a:r>
              <a:rPr lang="ru-RU" dirty="0" smtClean="0"/>
              <a:t>                             вопросы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71612"/>
            <a:ext cx="8686800" cy="452596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Не заслуга быть белым,</a:t>
            </a:r>
          </a:p>
          <a:p>
            <a:pPr>
              <a:buNone/>
            </a:pPr>
            <a:r>
              <a:rPr lang="ru-RU" dirty="0" smtClean="0"/>
              <a:t>Не достоинство – русым,</a:t>
            </a:r>
          </a:p>
          <a:p>
            <a:pPr>
              <a:buNone/>
            </a:pPr>
            <a:r>
              <a:rPr lang="ru-RU" dirty="0" smtClean="0"/>
              <a:t>Очень трудно быть смелым,</a:t>
            </a:r>
          </a:p>
          <a:p>
            <a:pPr>
              <a:buNone/>
            </a:pPr>
            <a:r>
              <a:rPr lang="ru-RU" dirty="0" smtClean="0"/>
              <a:t>Очень просто быть трусом.</a:t>
            </a:r>
          </a:p>
          <a:p>
            <a:pPr>
              <a:buNone/>
            </a:pPr>
            <a:r>
              <a:rPr lang="ru-RU" dirty="0" smtClean="0"/>
              <a:t>Кто не предал России</a:t>
            </a:r>
          </a:p>
          <a:p>
            <a:pPr>
              <a:buNone/>
            </a:pPr>
            <a:r>
              <a:rPr lang="ru-RU" dirty="0" smtClean="0"/>
              <a:t>Ради собственной славы,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714356"/>
            <a:ext cx="8686800" cy="5365769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</a:t>
            </a:r>
          </a:p>
          <a:p>
            <a:pPr>
              <a:buNone/>
            </a:pPr>
            <a:r>
              <a:rPr lang="ru-RU" dirty="0" smtClean="0"/>
              <a:t>Знает : трудно быть смелым.</a:t>
            </a:r>
          </a:p>
          <a:p>
            <a:pPr>
              <a:buNone/>
            </a:pPr>
            <a:r>
              <a:rPr lang="ru-RU" dirty="0" smtClean="0"/>
              <a:t>Знает: просто быть слабым.</a:t>
            </a:r>
          </a:p>
          <a:p>
            <a:pPr>
              <a:buNone/>
            </a:pPr>
            <a:r>
              <a:rPr lang="ru-RU" dirty="0" smtClean="0"/>
              <a:t>Знает: трудно жить крупно.</a:t>
            </a:r>
          </a:p>
          <a:p>
            <a:pPr>
              <a:buNone/>
            </a:pPr>
            <a:r>
              <a:rPr lang="ru-RU" dirty="0" smtClean="0"/>
              <a:t>Проще – жить осторожно.</a:t>
            </a:r>
          </a:p>
          <a:p>
            <a:pPr>
              <a:buNone/>
            </a:pPr>
            <a:r>
              <a:rPr lang="ru-RU" dirty="0" smtClean="0"/>
              <a:t>Добрым – сложно и трудно,</a:t>
            </a:r>
          </a:p>
          <a:p>
            <a:pPr>
              <a:buNone/>
            </a:pPr>
            <a:r>
              <a:rPr lang="ru-RU" dirty="0" smtClean="0"/>
              <a:t>А недобрым – несложно.</a:t>
            </a:r>
          </a:p>
          <a:p>
            <a:pPr>
              <a:buNone/>
            </a:pPr>
            <a:r>
              <a:rPr lang="ru-RU" i="1" dirty="0" smtClean="0"/>
              <a:t>                                             (П.Панченко)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Смысловые группы наречий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/>
              <a:t>Наречия </a:t>
            </a:r>
            <a:r>
              <a:rPr lang="ru-RU" b="1" dirty="0" smtClean="0"/>
              <a:t>места</a:t>
            </a:r>
            <a:r>
              <a:rPr lang="ru-RU" dirty="0" smtClean="0"/>
              <a:t>: </a:t>
            </a:r>
            <a:r>
              <a:rPr lang="ru-RU" i="1" dirty="0" smtClean="0"/>
              <a:t>где? куда? откуда?</a:t>
            </a:r>
          </a:p>
          <a:p>
            <a:pPr>
              <a:buNone/>
            </a:pPr>
            <a:r>
              <a:rPr lang="ru-RU" dirty="0" smtClean="0"/>
              <a:t>Наречия </a:t>
            </a:r>
            <a:r>
              <a:rPr lang="ru-RU" b="1" dirty="0" smtClean="0"/>
              <a:t>времени</a:t>
            </a:r>
            <a:r>
              <a:rPr lang="ru-RU" dirty="0" smtClean="0"/>
              <a:t>: </a:t>
            </a:r>
            <a:r>
              <a:rPr lang="ru-RU" i="1" dirty="0" smtClean="0"/>
              <a:t>когда? с каких пор? </a:t>
            </a:r>
          </a:p>
          <a:p>
            <a:pPr>
              <a:buNone/>
            </a:pPr>
            <a:r>
              <a:rPr lang="ru-RU" i="1" dirty="0" smtClean="0"/>
              <a:t>                                           до каких пор?</a:t>
            </a:r>
          </a:p>
          <a:p>
            <a:pPr>
              <a:buNone/>
            </a:pPr>
            <a:r>
              <a:rPr lang="ru-RU" dirty="0" smtClean="0"/>
              <a:t>Наречия </a:t>
            </a:r>
            <a:r>
              <a:rPr lang="ru-RU" b="1" dirty="0" smtClean="0"/>
              <a:t>причины</a:t>
            </a:r>
            <a:r>
              <a:rPr lang="ru-RU" dirty="0" smtClean="0"/>
              <a:t>: </a:t>
            </a:r>
            <a:r>
              <a:rPr lang="ru-RU" i="1" dirty="0" smtClean="0"/>
              <a:t>почему? отчего?</a:t>
            </a:r>
          </a:p>
          <a:p>
            <a:pPr>
              <a:buNone/>
            </a:pPr>
            <a:r>
              <a:rPr lang="ru-RU" dirty="0" smtClean="0"/>
              <a:t>Наречия </a:t>
            </a:r>
            <a:r>
              <a:rPr lang="ru-RU" b="1" dirty="0" smtClean="0"/>
              <a:t>цели</a:t>
            </a:r>
            <a:r>
              <a:rPr lang="ru-RU" dirty="0" smtClean="0"/>
              <a:t>: </a:t>
            </a:r>
            <a:r>
              <a:rPr lang="ru-RU" i="1" dirty="0" smtClean="0"/>
              <a:t>зачем? для чего?</a:t>
            </a:r>
          </a:p>
          <a:p>
            <a:pPr>
              <a:buNone/>
            </a:pPr>
            <a:r>
              <a:rPr lang="ru-RU" dirty="0" smtClean="0"/>
              <a:t>Наречия </a:t>
            </a:r>
            <a:r>
              <a:rPr lang="ru-RU" b="1" dirty="0" smtClean="0"/>
              <a:t>образа действия</a:t>
            </a:r>
            <a:r>
              <a:rPr lang="ru-RU" dirty="0" smtClean="0"/>
              <a:t>: </a:t>
            </a:r>
            <a:r>
              <a:rPr lang="ru-RU" i="1" dirty="0" smtClean="0"/>
              <a:t>как? каким   образом?</a:t>
            </a:r>
          </a:p>
          <a:p>
            <a:pPr>
              <a:buNone/>
            </a:pPr>
            <a:r>
              <a:rPr lang="ru-RU" dirty="0" smtClean="0"/>
              <a:t>Наречия </a:t>
            </a:r>
            <a:r>
              <a:rPr lang="ru-RU" b="1" dirty="0" smtClean="0"/>
              <a:t>меры и степени</a:t>
            </a:r>
            <a:r>
              <a:rPr lang="ru-RU" dirty="0" smtClean="0"/>
              <a:t>: </a:t>
            </a:r>
            <a:r>
              <a:rPr lang="ru-RU" i="1" dirty="0" smtClean="0"/>
              <a:t>сколько? насколько? </a:t>
            </a:r>
          </a:p>
          <a:p>
            <a:pPr>
              <a:buNone/>
            </a:pPr>
            <a:r>
              <a:rPr lang="ru-RU" i="1" dirty="0" smtClean="0"/>
              <a:t>                                                    в какой степени?</a:t>
            </a:r>
            <a:endParaRPr lang="ru-RU" i="1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Определить смысловую группу наречий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Красиво, робко, по-хорошему, пешком …</a:t>
            </a:r>
          </a:p>
          <a:p>
            <a:r>
              <a:rPr lang="ru-RU" dirty="0" smtClean="0"/>
              <a:t>Назло, нарочно, специально, наконец…</a:t>
            </a:r>
          </a:p>
          <a:p>
            <a:r>
              <a:rPr lang="ru-RU" dirty="0" smtClean="0"/>
              <a:t>Сверху, сбоку, направо, вбок, влево, близко…</a:t>
            </a:r>
          </a:p>
          <a:p>
            <a:r>
              <a:rPr lang="ru-RU" dirty="0" smtClean="0"/>
              <a:t>Мало, вдоволь, вдвое, очень, весьма…</a:t>
            </a:r>
          </a:p>
          <a:p>
            <a:r>
              <a:rPr lang="ru-RU" dirty="0" smtClean="0"/>
              <a:t>Завтра, давным-давно, всегда, скоро, тотчас…</a:t>
            </a:r>
          </a:p>
          <a:p>
            <a:r>
              <a:rPr lang="ru-RU" dirty="0" smtClean="0"/>
              <a:t>Спроста, сгоряча, поневоле, со зла, сослепу…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     разгадай  Ребус</a:t>
            </a:r>
            <a:endParaRPr lang="ru-RU" dirty="0"/>
          </a:p>
        </p:txBody>
      </p:sp>
      <p:pic>
        <p:nvPicPr>
          <p:cNvPr id="4" name="Содержимое 3" descr="30-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00298" y="1142984"/>
            <a:ext cx="5643602" cy="5500702"/>
          </a:xfrm>
        </p:spPr>
      </p:pic>
      <p:sp>
        <p:nvSpPr>
          <p:cNvPr id="5" name="TextBox 4"/>
          <p:cNvSpPr txBox="1"/>
          <p:nvPr/>
        </p:nvSpPr>
        <p:spPr>
          <a:xfrm>
            <a:off x="1000100" y="3357562"/>
            <a:ext cx="755335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800" dirty="0" smtClean="0"/>
              <a:t>?</a:t>
            </a:r>
            <a:endParaRPr lang="ru-RU" sz="8800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30-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99592" y="1239311"/>
            <a:ext cx="5218497" cy="4950882"/>
          </a:xfrm>
        </p:spPr>
      </p:pic>
      <p:sp>
        <p:nvSpPr>
          <p:cNvPr id="5" name="TextBox 4"/>
          <p:cNvSpPr txBox="1"/>
          <p:nvPr/>
        </p:nvSpPr>
        <p:spPr>
          <a:xfrm>
            <a:off x="7429520" y="3714752"/>
            <a:ext cx="702436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000" dirty="0" smtClean="0"/>
              <a:t>?</a:t>
            </a:r>
            <a:endParaRPr lang="ru-RU" sz="8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 Продолжите строчку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Внизу…</a:t>
            </a:r>
          </a:p>
          <a:p>
            <a:r>
              <a:rPr lang="ru-RU" dirty="0" smtClean="0"/>
              <a:t>Завтра…</a:t>
            </a:r>
          </a:p>
          <a:p>
            <a:r>
              <a:rPr lang="ru-RU" dirty="0" smtClean="0"/>
              <a:t>Горячо…</a:t>
            </a:r>
          </a:p>
          <a:p>
            <a:r>
              <a:rPr lang="ru-RU" dirty="0" smtClean="0"/>
              <a:t>Сослепу…</a:t>
            </a:r>
          </a:p>
          <a:p>
            <a:r>
              <a:rPr lang="ru-RU" dirty="0" smtClean="0"/>
              <a:t>Назло…</a:t>
            </a:r>
          </a:p>
          <a:p>
            <a:r>
              <a:rPr lang="ru-RU" dirty="0" smtClean="0"/>
              <a:t>Очень…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Степени сравнения наречий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i="1" dirty="0" smtClean="0"/>
              <a:t>              (образа действия на </a:t>
            </a:r>
            <a:r>
              <a:rPr lang="ru-RU" b="1" i="1" dirty="0" smtClean="0"/>
              <a:t>о</a:t>
            </a:r>
            <a:r>
              <a:rPr lang="ru-RU" i="1" dirty="0" smtClean="0"/>
              <a:t>)</a:t>
            </a:r>
          </a:p>
          <a:p>
            <a:pPr>
              <a:buNone/>
            </a:pPr>
            <a:endParaRPr lang="ru-RU" i="1" dirty="0" smtClean="0"/>
          </a:p>
          <a:p>
            <a:pPr>
              <a:buNone/>
            </a:pPr>
            <a:r>
              <a:rPr lang="ru-RU" b="1" i="1" dirty="0" smtClean="0"/>
              <a:t>   Красиво  </a:t>
            </a:r>
            <a:r>
              <a:rPr lang="ru-RU" i="1" dirty="0" smtClean="0"/>
              <a:t>танцевать - </a:t>
            </a:r>
            <a:r>
              <a:rPr lang="ru-RU" dirty="0" smtClean="0"/>
              <a:t>начальная форма</a:t>
            </a:r>
          </a:p>
          <a:p>
            <a:pPr>
              <a:buNone/>
            </a:pPr>
            <a:r>
              <a:rPr lang="ru-RU" i="1" dirty="0" smtClean="0"/>
              <a:t>   Танцевать </a:t>
            </a:r>
            <a:r>
              <a:rPr lang="ru-RU" b="1" dirty="0" smtClean="0"/>
              <a:t> красивее </a:t>
            </a:r>
            <a:r>
              <a:rPr lang="ru-RU" dirty="0" smtClean="0"/>
              <a:t>(</a:t>
            </a:r>
            <a:r>
              <a:rPr lang="ru-RU" b="1" i="1" dirty="0" smtClean="0"/>
              <a:t>более</a:t>
            </a:r>
            <a:r>
              <a:rPr lang="ru-RU" b="1" dirty="0" smtClean="0"/>
              <a:t> </a:t>
            </a:r>
            <a:r>
              <a:rPr lang="ru-RU" dirty="0" smtClean="0"/>
              <a:t>красиво) –  </a:t>
            </a:r>
          </a:p>
          <a:p>
            <a:pPr>
              <a:buNone/>
            </a:pPr>
            <a:r>
              <a:rPr lang="ru-RU" dirty="0" smtClean="0"/>
              <a:t>                                       сравнительная степень</a:t>
            </a:r>
          </a:p>
          <a:p>
            <a:pPr>
              <a:buNone/>
            </a:pPr>
            <a:r>
              <a:rPr lang="ru-RU" dirty="0" smtClean="0"/>
              <a:t>   </a:t>
            </a:r>
            <a:r>
              <a:rPr lang="ru-RU" b="1" i="1" dirty="0" smtClean="0"/>
              <a:t>Красивее</a:t>
            </a:r>
            <a:r>
              <a:rPr lang="ru-RU" dirty="0" smtClean="0"/>
              <a:t>  всех – превосходная степень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   </a:t>
            </a:r>
            <a:r>
              <a:rPr lang="ru-RU" sz="6600" dirty="0" smtClean="0"/>
              <a:t>«Люби и знай </a:t>
            </a:r>
          </a:p>
          <a:p>
            <a:pPr>
              <a:buNone/>
            </a:pPr>
            <a:r>
              <a:rPr lang="ru-RU" sz="6600" dirty="0" smtClean="0"/>
              <a:t>            русский язык»</a:t>
            </a:r>
            <a:endParaRPr lang="ru-RU" sz="6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сравнительная степень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304800" y="1554162"/>
          <a:ext cx="86868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ПРЕВОСХОДНАЯ СТЕПЕНЬ 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04800" y="1554162"/>
          <a:ext cx="86868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        НА ЗАМЕТКУ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04800" y="1554162"/>
          <a:ext cx="8686800" cy="50255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43400"/>
                <a:gridCol w="4343400"/>
              </a:tblGrid>
              <a:tr h="615730"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 ИМЯ       ПРИЛАГАТЕЛЬНОЕ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      НАРЕЧИЕ</a:t>
                      </a:r>
                      <a:endParaRPr lang="ru-RU" dirty="0"/>
                    </a:p>
                  </a:txBody>
                  <a:tcPr/>
                </a:tc>
              </a:tr>
              <a:tr h="615730">
                <a:tc>
                  <a:txBody>
                    <a:bodyPr/>
                    <a:lstStyle/>
                    <a:p>
                      <a:r>
                        <a:rPr lang="ru-RU" dirty="0" smtClean="0"/>
                        <a:t>1)ОБОЗНАЧАЕТ ПРИЗНАК ПРЕДМЕТА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1)ОБОЗНАЧАЕТ ПРИЗНАК ДЕЙСТВИЯ</a:t>
                      </a:r>
                      <a:endParaRPr lang="ru-RU" dirty="0"/>
                    </a:p>
                  </a:txBody>
                  <a:tcPr/>
                </a:tc>
              </a:tr>
              <a:tr h="1062767">
                <a:tc>
                  <a:txBody>
                    <a:bodyPr/>
                    <a:lstStyle/>
                    <a:p>
                      <a:r>
                        <a:rPr lang="ru-RU" dirty="0" smtClean="0"/>
                        <a:t>2)ОТНОСИТСЯ К ИМЕНИ    </a:t>
                      </a:r>
                    </a:p>
                    <a:p>
                      <a:r>
                        <a:rPr lang="ru-RU" dirty="0" smtClean="0"/>
                        <a:t>                    СУЩЕСТВИТЕЛЬНОМУ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2)ОТНОСИТСЯ К ГЛАГОЛУ</a:t>
                      </a:r>
                      <a:endParaRPr lang="ru-RU" dirty="0"/>
                    </a:p>
                  </a:txBody>
                  <a:tcPr/>
                </a:tc>
              </a:tr>
              <a:tr h="1062767">
                <a:tc>
                  <a:txBody>
                    <a:bodyPr/>
                    <a:lstStyle/>
                    <a:p>
                      <a:r>
                        <a:rPr lang="ru-RU" dirty="0" smtClean="0"/>
                        <a:t>3)ОТВЕЧАЕТ НА ВОПРОСЫ КАКОЙ? </a:t>
                      </a:r>
                    </a:p>
                    <a:p>
                      <a:r>
                        <a:rPr lang="ru-RU" dirty="0" smtClean="0"/>
                        <a:t>                 КАКАЯ? КАКОЕ? КАКИЕ?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3)ОТВЕЧАЕТ НА ВОПРОСЫ КАК? КАКИМ </a:t>
                      </a:r>
                    </a:p>
                    <a:p>
                      <a:r>
                        <a:rPr lang="ru-RU" dirty="0" smtClean="0"/>
                        <a:t>                                                   ОБРАЗОМ?</a:t>
                      </a:r>
                      <a:endParaRPr lang="ru-RU" dirty="0"/>
                    </a:p>
                  </a:txBody>
                  <a:tcPr/>
                </a:tc>
              </a:tr>
              <a:tr h="1518239">
                <a:tc>
                  <a:txBody>
                    <a:bodyPr/>
                    <a:lstStyle/>
                    <a:p>
                      <a:r>
                        <a:rPr lang="ru-RU" dirty="0" smtClean="0"/>
                        <a:t>4)В ПРЕДЛОЖЕНИИ ВЫСТУПАЕТ</a:t>
                      </a:r>
                      <a:r>
                        <a:rPr lang="ru-RU" baseline="0" dirty="0" smtClean="0"/>
                        <a:t> В РОЛИ </a:t>
                      </a:r>
                    </a:p>
                    <a:p>
                      <a:r>
                        <a:rPr lang="ru-RU" baseline="0" dirty="0" smtClean="0"/>
                        <a:t>    СКАЗУЕМОГО: </a:t>
                      </a:r>
                      <a:r>
                        <a:rPr lang="ru-RU" i="1" baseline="0" dirty="0" smtClean="0"/>
                        <a:t>Наше озеро (какое?) </a:t>
                      </a:r>
                    </a:p>
                    <a:p>
                      <a:r>
                        <a:rPr lang="ru-RU" i="1" baseline="0" dirty="0" smtClean="0"/>
                        <a:t>     глубже реки.</a:t>
                      </a:r>
                      <a:endParaRPr lang="ru-RU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4)В </a:t>
                      </a:r>
                      <a:r>
                        <a:rPr lang="ru-RU" baseline="0" dirty="0" smtClean="0"/>
                        <a:t> ПРЕДЛОЖЕНИИ ВЫСТУПАЕТ В РОЛИ ОБСТОЯТЕЛЬСТВА: </a:t>
                      </a:r>
                      <a:r>
                        <a:rPr lang="ru-RU" i="1" baseline="0" dirty="0" smtClean="0"/>
                        <a:t>Аквалангист нырнул (как?) глубже расставленных сетей.</a:t>
                      </a:r>
                      <a:endParaRPr lang="ru-RU" i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 Заполните таблицу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04800" y="1554163"/>
          <a:ext cx="8686800" cy="5276868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1737360"/>
                <a:gridCol w="1737360"/>
                <a:gridCol w="1737360"/>
                <a:gridCol w="1737360"/>
                <a:gridCol w="1737360"/>
              </a:tblGrid>
              <a:tr h="72707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сравнительная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превосходная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27078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простая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составная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простая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составная</a:t>
                      </a:r>
                      <a:endParaRPr lang="ru-RU" dirty="0"/>
                    </a:p>
                  </a:txBody>
                  <a:tcPr/>
                </a:tc>
              </a:tr>
              <a:tr h="727078">
                <a:tc>
                  <a:txBody>
                    <a:bodyPr/>
                    <a:lstStyle/>
                    <a:p>
                      <a:r>
                        <a:rPr lang="ru-RU" dirty="0" smtClean="0"/>
                        <a:t>печально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27078">
                <a:tc>
                  <a:txBody>
                    <a:bodyPr/>
                    <a:lstStyle/>
                    <a:p>
                      <a:r>
                        <a:rPr lang="ru-RU" dirty="0" smtClean="0"/>
                        <a:t>интересно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27078">
                <a:tc>
                  <a:txBody>
                    <a:bodyPr/>
                    <a:lstStyle/>
                    <a:p>
                      <a:r>
                        <a:rPr lang="ru-RU" dirty="0" smtClean="0"/>
                        <a:t>звонко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27078">
                <a:tc>
                  <a:txBody>
                    <a:bodyPr/>
                    <a:lstStyle/>
                    <a:p>
                      <a:r>
                        <a:rPr lang="ru-RU" dirty="0" smtClean="0"/>
                        <a:t>низко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27078">
                <a:tc>
                  <a:txBody>
                    <a:bodyPr/>
                    <a:lstStyle/>
                    <a:p>
                      <a:r>
                        <a:rPr lang="ru-RU" dirty="0" smtClean="0"/>
                        <a:t>строго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</a:t>
            </a:r>
            <a:endParaRPr lang="ru-RU" dirty="0"/>
          </a:p>
        </p:txBody>
      </p:sp>
      <p:pic>
        <p:nvPicPr>
          <p:cNvPr id="4" name="Содержимое 3" descr="31-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643438" y="3786190"/>
            <a:ext cx="3762388" cy="2686058"/>
          </a:xfrm>
        </p:spPr>
      </p:pic>
      <p:pic>
        <p:nvPicPr>
          <p:cNvPr id="6" name="Рисунок 5" descr="33-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1538" y="1142984"/>
            <a:ext cx="3286148" cy="21431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     составьте диалог</a:t>
            </a:r>
            <a:endParaRPr lang="ru-RU" dirty="0"/>
          </a:p>
        </p:txBody>
      </p:sp>
      <p:pic>
        <p:nvPicPr>
          <p:cNvPr id="4" name="Содержимое 3" descr="34-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83768" y="1340768"/>
            <a:ext cx="4584886" cy="509432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  разгадайте ребус</a:t>
            </a:r>
            <a:endParaRPr lang="ru-RU" dirty="0"/>
          </a:p>
        </p:txBody>
      </p:sp>
      <p:pic>
        <p:nvPicPr>
          <p:cNvPr id="4" name="Содержимое 3" descr="34-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57488" y="1285860"/>
            <a:ext cx="5816608" cy="5023460"/>
          </a:xfrm>
        </p:spPr>
      </p:pic>
      <p:sp>
        <p:nvSpPr>
          <p:cNvPr id="5" name="TextBox 4"/>
          <p:cNvSpPr txBox="1"/>
          <p:nvPr/>
        </p:nvSpPr>
        <p:spPr>
          <a:xfrm>
            <a:off x="1142976" y="2857496"/>
            <a:ext cx="6511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dirty="0" smtClean="0"/>
              <a:t>?</a:t>
            </a:r>
            <a:endParaRPr lang="ru-RU" sz="7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34-3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83568" y="1556792"/>
            <a:ext cx="5033997" cy="4952591"/>
          </a:xfrm>
        </p:spPr>
      </p:pic>
      <p:sp>
        <p:nvSpPr>
          <p:cNvPr id="5" name="TextBox 4"/>
          <p:cNvSpPr txBox="1"/>
          <p:nvPr/>
        </p:nvSpPr>
        <p:spPr>
          <a:xfrm>
            <a:off x="7143768" y="2857496"/>
            <a:ext cx="70243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0" dirty="0" smtClean="0"/>
              <a:t>?</a:t>
            </a:r>
            <a:endParaRPr lang="ru-RU" sz="8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Спасибо за внимание</a:t>
            </a:r>
            <a:endParaRPr lang="ru-RU" dirty="0"/>
          </a:p>
        </p:txBody>
      </p:sp>
      <p:pic>
        <p:nvPicPr>
          <p:cNvPr id="4" name="Содержимое 3" descr="13-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67544" y="2276872"/>
            <a:ext cx="8388424" cy="412868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Планета  Русский язык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blipFill>
            <a:blip r:embed="rId2"/>
            <a:tile tx="0" ty="0" sx="100000" sy="100000" flip="none" algn="tl"/>
          </a:blipFill>
          <a:scene3d>
            <a:camera prst="isometricOffAxis1Right"/>
            <a:lightRig rig="threePt" dir="t"/>
          </a:scene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       </a:t>
            </a:r>
          </a:p>
          <a:p>
            <a:pPr>
              <a:buNone/>
            </a:pPr>
            <a:r>
              <a:rPr lang="ru-RU" i="1" dirty="0" smtClean="0"/>
              <a:t>         СТРАНА   -     Морфология</a:t>
            </a:r>
          </a:p>
          <a:p>
            <a:pPr>
              <a:buNone/>
            </a:pPr>
            <a:r>
              <a:rPr lang="ru-RU" dirty="0" smtClean="0"/>
              <a:t>Имя существительное                 Предлог</a:t>
            </a:r>
          </a:p>
          <a:p>
            <a:pPr>
              <a:buNone/>
            </a:pPr>
            <a:r>
              <a:rPr lang="ru-RU" dirty="0" smtClean="0"/>
              <a:t>Имя прилагательное                    Союз</a:t>
            </a:r>
          </a:p>
          <a:p>
            <a:pPr>
              <a:buNone/>
            </a:pPr>
            <a:r>
              <a:rPr lang="ru-RU" dirty="0" smtClean="0"/>
              <a:t>Имя числительное                        Частица                     </a:t>
            </a:r>
          </a:p>
          <a:p>
            <a:pPr>
              <a:buNone/>
            </a:pPr>
            <a:r>
              <a:rPr lang="ru-RU" dirty="0" smtClean="0"/>
              <a:t>Местоимение</a:t>
            </a:r>
          </a:p>
          <a:p>
            <a:pPr>
              <a:buNone/>
            </a:pPr>
            <a:r>
              <a:rPr lang="ru-RU" dirty="0" smtClean="0"/>
              <a:t>Глагол   </a:t>
            </a:r>
          </a:p>
          <a:p>
            <a:pPr>
              <a:buNone/>
            </a:pPr>
            <a:r>
              <a:rPr lang="ru-RU" b="1" dirty="0" smtClean="0"/>
              <a:t>     ?              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«Словарь русского языка» С.И.Ожегова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1) </a:t>
            </a:r>
            <a:r>
              <a:rPr lang="ru-RU" b="1" dirty="0" smtClean="0"/>
              <a:t>Наречие</a:t>
            </a:r>
            <a:r>
              <a:rPr lang="ru-RU" dirty="0" smtClean="0"/>
              <a:t> – совокупность местных говоров какого-нибудь языка (</a:t>
            </a:r>
            <a:r>
              <a:rPr lang="ru-RU" i="1" dirty="0" smtClean="0"/>
              <a:t>великорусское наречие</a:t>
            </a:r>
            <a:r>
              <a:rPr lang="ru-RU" dirty="0" smtClean="0"/>
              <a:t>)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2) </a:t>
            </a:r>
            <a:r>
              <a:rPr lang="ru-RU" b="1" dirty="0" smtClean="0"/>
              <a:t>Наречие</a:t>
            </a:r>
            <a:r>
              <a:rPr lang="ru-RU" dirty="0" smtClean="0"/>
              <a:t> – неизменяемая часть речи,  обозначающая признак действия или другого признака ( </a:t>
            </a:r>
            <a:r>
              <a:rPr lang="ru-RU" i="1" dirty="0" smtClean="0"/>
              <a:t>ясно, здесь, всегда</a:t>
            </a:r>
            <a:r>
              <a:rPr lang="ru-RU" dirty="0" smtClean="0"/>
              <a:t>).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           Наречие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     Я ещё совсем молод, но происхожу из знатного рода. Обратите внимание на величавый корень </a:t>
            </a:r>
            <a:r>
              <a:rPr lang="ru-RU" b="1" dirty="0" smtClean="0"/>
              <a:t>-речь-. </a:t>
            </a:r>
            <a:r>
              <a:rPr lang="ru-RU" dirty="0" smtClean="0"/>
              <a:t>Он был известен ещё в древнерусском языке. Тогда его имел глагол со значением «говорить». </a:t>
            </a:r>
          </a:p>
          <a:p>
            <a:pPr>
              <a:buNone/>
            </a:pPr>
            <a:r>
              <a:rPr lang="ru-RU" dirty="0" smtClean="0"/>
              <a:t>      И если буквально перевести мое имя на современный язык, получится «надглаголие». А в латыни я называюсь «приглаголие».</a:t>
            </a:r>
          </a:p>
          <a:p>
            <a:pPr>
              <a:buNone/>
            </a:pPr>
            <a:r>
              <a:rPr lang="ru-RU" dirty="0" smtClean="0"/>
              <a:t>      Это потому, что я почти всегда живу и работаю с глаголом :примыкаю к нему, поясняю, уточняю, придаю ему чёткость. </a:t>
            </a:r>
          </a:p>
          <a:p>
            <a:pPr>
              <a:buNone/>
            </a:pPr>
            <a:r>
              <a:rPr lang="ru-RU" dirty="0" smtClean="0"/>
              <a:t> 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C:\Documents and Settings\Хозяева\Мои документы\Мои рисунки\11-1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85852" y="357166"/>
            <a:ext cx="6943532" cy="6072230"/>
          </a:xfrm>
          <a:prstGeom prst="rect">
            <a:avLst/>
          </a:prstGeom>
          <a:solidFill>
            <a:srgbClr val="000000">
              <a:shade val="95000"/>
            </a:srgbClr>
          </a:solidFill>
          <a:ln w="444500" cap="sq">
            <a:solidFill>
              <a:srgbClr val="000000"/>
            </a:solidFill>
            <a:miter lim="800000"/>
          </a:ln>
          <a:effectLst>
            <a:outerShdw blurRad="254000" dist="190500" dir="2700000" sy="90000" algn="bl" rotWithShape="0">
              <a:srgbClr val="000000">
                <a:alpha val="4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Вставьте пропущенные слова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000" dirty="0" smtClean="0"/>
              <a:t>   Наречие – это  …   часть речи.</a:t>
            </a:r>
          </a:p>
          <a:p>
            <a:pPr>
              <a:buNone/>
            </a:pPr>
            <a:r>
              <a:rPr lang="ru-RU" sz="4000" dirty="0" smtClean="0"/>
              <a:t>   Наречие никогда не … .</a:t>
            </a:r>
          </a:p>
          <a:p>
            <a:pPr>
              <a:buNone/>
            </a:pPr>
            <a:r>
              <a:rPr lang="ru-RU" sz="4000" dirty="0" smtClean="0"/>
              <a:t>   У наречия никогда не бывает … .</a:t>
            </a:r>
          </a:p>
          <a:p>
            <a:pPr>
              <a:buNone/>
            </a:pPr>
            <a:r>
              <a:rPr lang="ru-RU" sz="4000" dirty="0" smtClean="0"/>
              <a:t>   В предложениях наречие чаще всего бывает…  .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Запишите словосочетания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ru-RU" dirty="0" smtClean="0"/>
              <a:t>                 Бежать </a:t>
            </a:r>
            <a:r>
              <a:rPr lang="ru-RU" i="1" dirty="0" smtClean="0"/>
              <a:t>(когда?) </a:t>
            </a:r>
            <a:r>
              <a:rPr lang="ru-RU" dirty="0" smtClean="0"/>
              <a:t>…</a:t>
            </a:r>
          </a:p>
          <a:p>
            <a:pPr>
              <a:buNone/>
            </a:pPr>
            <a:r>
              <a:rPr lang="ru-RU" dirty="0" smtClean="0"/>
              <a:t>                 Бежать </a:t>
            </a:r>
            <a:r>
              <a:rPr lang="ru-RU" i="1" dirty="0" smtClean="0"/>
              <a:t>(где?) …</a:t>
            </a:r>
          </a:p>
          <a:p>
            <a:pPr>
              <a:buNone/>
            </a:pPr>
            <a:r>
              <a:rPr lang="ru-RU" dirty="0" smtClean="0"/>
              <a:t>                 Бежать </a:t>
            </a:r>
            <a:r>
              <a:rPr lang="ru-RU" i="1" dirty="0" smtClean="0"/>
              <a:t>(куда?) </a:t>
            </a:r>
            <a:r>
              <a:rPr lang="ru-RU" dirty="0" smtClean="0"/>
              <a:t>…</a:t>
            </a:r>
          </a:p>
          <a:p>
            <a:pPr>
              <a:buNone/>
            </a:pPr>
            <a:r>
              <a:rPr lang="ru-RU" dirty="0" smtClean="0"/>
              <a:t>                 Бежать </a:t>
            </a:r>
            <a:r>
              <a:rPr lang="ru-RU" i="1" dirty="0" smtClean="0"/>
              <a:t>(откуда?) </a:t>
            </a:r>
            <a:r>
              <a:rPr lang="ru-RU" dirty="0" smtClean="0"/>
              <a:t>…</a:t>
            </a:r>
          </a:p>
          <a:p>
            <a:pPr>
              <a:buNone/>
            </a:pPr>
            <a:r>
              <a:rPr lang="ru-RU" dirty="0" smtClean="0"/>
              <a:t>                 Бежать </a:t>
            </a:r>
            <a:r>
              <a:rPr lang="ru-RU" i="1" dirty="0" smtClean="0"/>
              <a:t>(как?) </a:t>
            </a:r>
            <a:r>
              <a:rPr lang="ru-RU" dirty="0" smtClean="0"/>
              <a:t>…</a:t>
            </a:r>
          </a:p>
          <a:p>
            <a:pPr>
              <a:buNone/>
            </a:pPr>
            <a:r>
              <a:rPr lang="ru-RU" dirty="0" smtClean="0"/>
              <a:t>                 Бежать </a:t>
            </a:r>
            <a:r>
              <a:rPr lang="ru-RU" i="1" dirty="0" smtClean="0"/>
              <a:t>(зачем?) </a:t>
            </a:r>
            <a:r>
              <a:rPr lang="ru-RU" dirty="0" smtClean="0"/>
              <a:t>…</a:t>
            </a:r>
          </a:p>
          <a:p>
            <a:pPr>
              <a:buNone/>
            </a:pPr>
            <a:r>
              <a:rPr lang="ru-RU" dirty="0" smtClean="0"/>
              <a:t>                 Бежать </a:t>
            </a:r>
            <a:r>
              <a:rPr lang="ru-RU" i="1" dirty="0" smtClean="0"/>
              <a:t>(почему?)</a:t>
            </a:r>
            <a:r>
              <a:rPr lang="ru-RU" dirty="0" smtClean="0"/>
              <a:t> …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291</TotalTime>
  <Words>1103</Words>
  <Application>Microsoft Office PowerPoint</Application>
  <PresentationFormat>Экран (4:3)</PresentationFormat>
  <Paragraphs>187</Paragraphs>
  <Slides>38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38</vt:i4>
      </vt:variant>
    </vt:vector>
  </HeadingPairs>
  <TitlesOfParts>
    <vt:vector size="39" baseType="lpstr">
      <vt:lpstr>Трек</vt:lpstr>
      <vt:lpstr>Слайд 1</vt:lpstr>
      <vt:lpstr>Слайд 2</vt:lpstr>
      <vt:lpstr>Слайд 3</vt:lpstr>
      <vt:lpstr>          Планета  Русский язык</vt:lpstr>
      <vt:lpstr>«Словарь русского языка» С.И.Ожегова</vt:lpstr>
      <vt:lpstr>                         Наречие</vt:lpstr>
      <vt:lpstr>Слайд 7</vt:lpstr>
      <vt:lpstr>     Вставьте пропущенные слова</vt:lpstr>
      <vt:lpstr>      Запишите словосочетания</vt:lpstr>
      <vt:lpstr>                           Вопросы</vt:lpstr>
      <vt:lpstr>       наречия заблудились</vt:lpstr>
      <vt:lpstr>          вспоминаем пословицы</vt:lpstr>
      <vt:lpstr>Слайд 13</vt:lpstr>
      <vt:lpstr>                 Весёлый рассказ</vt:lpstr>
      <vt:lpstr>Слайд 15</vt:lpstr>
      <vt:lpstr>Слайд 16</vt:lpstr>
      <vt:lpstr>Слайд 17</vt:lpstr>
      <vt:lpstr>          как выглядит наречие?</vt:lpstr>
      <vt:lpstr>            отгадайте  загадки</vt:lpstr>
      <vt:lpstr>                 из истории слов</vt:lpstr>
      <vt:lpstr>             навзничь  , ничком</vt:lpstr>
      <vt:lpstr>Выписать наречия, поставить к ним                               вопросы</vt:lpstr>
      <vt:lpstr>   </vt:lpstr>
      <vt:lpstr>     Смысловые группы наречий</vt:lpstr>
      <vt:lpstr>Определить смысловую группу наречий</vt:lpstr>
      <vt:lpstr>                   разгадай  Ребус</vt:lpstr>
      <vt:lpstr>Слайд 27</vt:lpstr>
      <vt:lpstr>               Продолжите строчку</vt:lpstr>
      <vt:lpstr>         Степени сравнения наречий</vt:lpstr>
      <vt:lpstr>           сравнительная степень</vt:lpstr>
      <vt:lpstr>           ПРЕВОСХОДНАЯ СТЕПЕНЬ </vt:lpstr>
      <vt:lpstr>                      НА ЗАМЕТКУ</vt:lpstr>
      <vt:lpstr>               Заполните таблицу</vt:lpstr>
      <vt:lpstr>      </vt:lpstr>
      <vt:lpstr>                   составьте диалог</vt:lpstr>
      <vt:lpstr>                разгадайте ребус</vt:lpstr>
      <vt:lpstr>Слайд 37</vt:lpstr>
      <vt:lpstr>              Спасибо за внимание</vt:lpstr>
    </vt:vector>
  </TitlesOfParts>
  <Company>WareZ Provider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www.PHILka.RU</dc:creator>
  <cp:lastModifiedBy>Inkognito</cp:lastModifiedBy>
  <cp:revision>63</cp:revision>
  <dcterms:created xsi:type="dcterms:W3CDTF">2009-03-10T17:52:31Z</dcterms:created>
  <dcterms:modified xsi:type="dcterms:W3CDTF">2012-10-07T19:49:59Z</dcterms:modified>
</cp:coreProperties>
</file>