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4" r:id="rId3"/>
    <p:sldId id="27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E21BF-EF5B-4510-A8D2-0378088CF074}" type="doc">
      <dgm:prSet loTypeId="urn:microsoft.com/office/officeart/2005/8/layout/hierarchy1" loCatId="hierarchy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9A8989-05F8-4B1F-8498-2281E58FB2EC}">
      <dgm:prSet phldrT="[Текст]" custT="1"/>
      <dgm:spPr/>
      <dgm:t>
        <a:bodyPr/>
        <a:lstStyle/>
        <a:p>
          <a:r>
            <a:rPr lang="ru-RU" sz="2400" b="1" cap="none" spc="0" dirty="0" smtClean="0">
              <a:ln w="10541" cmpd="sng">
                <a:prstDash val="solid"/>
              </a:ln>
              <a:effectLst/>
            </a:rPr>
            <a:t>Компьютеры</a:t>
          </a:r>
          <a:endParaRPr lang="ru-RU" sz="2400" b="1" cap="none" spc="0" dirty="0">
            <a:ln w="10541" cmpd="sng">
              <a:prstDash val="solid"/>
            </a:ln>
            <a:effectLst/>
          </a:endParaRPr>
        </a:p>
      </dgm:t>
    </dgm:pt>
    <dgm:pt modelId="{26C57AA6-2DBC-4B1A-8383-32DC8BE02F4E}" type="parTrans" cxnId="{735998CB-3649-47EA-8848-CAAC40A32559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3C87CB1-D5CE-48E0-90AE-10E308846740}" type="sibTrans" cxnId="{735998CB-3649-47EA-8848-CAAC40A32559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99E32A8C-D7DC-422D-82C5-B61647DB0AA9}">
      <dgm:prSet phldrT="[Текст]" custT="1"/>
      <dgm:spPr/>
      <dgm:t>
        <a:bodyPr/>
        <a:lstStyle/>
        <a:p>
          <a:r>
            <a:rPr lang="ru-RU" sz="2400" b="1" cap="none" spc="0" smtClean="0">
              <a:ln w="10541" cmpd="sng">
                <a:prstDash val="solid"/>
              </a:ln>
              <a:effectLst/>
            </a:rPr>
            <a:t>Большие</a:t>
          </a:r>
          <a:endParaRPr lang="ru-RU" sz="2400" b="1" cap="none" spc="0" dirty="0">
            <a:ln w="10541" cmpd="sng">
              <a:prstDash val="solid"/>
            </a:ln>
            <a:effectLst/>
          </a:endParaRPr>
        </a:p>
      </dgm:t>
    </dgm:pt>
    <dgm:pt modelId="{CAC25ECE-6B3A-4AD5-8820-71A44087B70C}" type="parTrans" cxnId="{EF623D71-840D-4F74-911B-B46FAA44CBDC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B652F26-B514-4B5F-BB2A-A09AC6B85005}" type="sibTrans" cxnId="{EF623D71-840D-4F74-911B-B46FAA44CBDC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66E63CD-0966-41BA-8127-070189724D94}">
      <dgm:prSet phldrT="[Текст]" custT="1"/>
      <dgm:spPr/>
      <dgm:t>
        <a:bodyPr/>
        <a:lstStyle/>
        <a:p>
          <a:r>
            <a:rPr lang="ru-RU" sz="2400" b="1" cap="none" spc="0" smtClean="0">
              <a:ln w="10541" cmpd="sng">
                <a:prstDash val="solid"/>
              </a:ln>
              <a:effectLst/>
            </a:rPr>
            <a:t>Супер-компьютеры</a:t>
          </a:r>
          <a:endParaRPr lang="ru-RU" sz="2400" b="1" cap="none" spc="0" dirty="0">
            <a:ln w="10541" cmpd="sng">
              <a:prstDash val="solid"/>
            </a:ln>
            <a:effectLst/>
          </a:endParaRPr>
        </a:p>
      </dgm:t>
    </dgm:pt>
    <dgm:pt modelId="{06279DAD-6924-4A7C-A148-EA328F96D288}" type="parTrans" cxnId="{E2AF111A-C88A-4A78-908A-A96D599665D4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D15B34B-0EE8-4B99-8C06-511F9B8CC983}" type="sibTrans" cxnId="{E2AF111A-C88A-4A78-908A-A96D599665D4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077463AF-6B05-4DC3-96D8-8FBD6E2C4AC2}">
      <dgm:prSet phldrT="[Текст]" custT="1"/>
      <dgm:spPr/>
      <dgm:t>
        <a:bodyPr/>
        <a:lstStyle/>
        <a:p>
          <a:r>
            <a:rPr lang="ru-RU" sz="2400" b="1" cap="none" spc="0" smtClean="0">
              <a:ln w="10541" cmpd="sng">
                <a:prstDash val="solid"/>
              </a:ln>
              <a:effectLst/>
            </a:rPr>
            <a:t>Серверы</a:t>
          </a:r>
          <a:endParaRPr lang="ru-RU" sz="2400" b="1" cap="none" spc="0" dirty="0">
            <a:ln w="10541" cmpd="sng">
              <a:prstDash val="solid"/>
            </a:ln>
            <a:effectLst/>
          </a:endParaRPr>
        </a:p>
      </dgm:t>
    </dgm:pt>
    <dgm:pt modelId="{B1AB8461-3B6D-4999-8355-9728A98D626B}" type="parTrans" cxnId="{C369F605-3507-4083-B83B-C25EF18CA96D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D3C698B-4E1F-48EA-BB08-D0117DDC65E7}" type="sibTrans" cxnId="{C369F605-3507-4083-B83B-C25EF18CA96D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311176B8-BE59-4D81-BF08-8BF2B858D9D2}">
      <dgm:prSet phldrT="[Текст]" custT="1"/>
      <dgm:spPr/>
      <dgm:t>
        <a:bodyPr/>
        <a:lstStyle/>
        <a:p>
          <a:r>
            <a:rPr lang="ru-RU" sz="2400" b="1" cap="none" spc="0" smtClean="0">
              <a:ln w="10541" cmpd="sng">
                <a:prstDash val="solid"/>
              </a:ln>
              <a:effectLst/>
            </a:rPr>
            <a:t>Малые</a:t>
          </a:r>
          <a:endParaRPr lang="ru-RU" sz="2400" b="1" cap="none" spc="0" dirty="0">
            <a:ln w="10541" cmpd="sng">
              <a:prstDash val="solid"/>
            </a:ln>
            <a:effectLst/>
          </a:endParaRPr>
        </a:p>
      </dgm:t>
    </dgm:pt>
    <dgm:pt modelId="{D127C96A-5DC8-4E95-BC35-7F5084C1D9BD}" type="parTrans" cxnId="{66EC3C5E-7093-4A3F-B140-DEC2854BC25F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7EF768C-FB49-4BBC-832A-469B9D7FDF65}" type="sibTrans" cxnId="{66EC3C5E-7093-4A3F-B140-DEC2854BC25F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9DE1BAF6-4BA0-4645-A2C2-223E63C78DB3}">
      <dgm:prSet phldrT="[Текст]" custT="1"/>
      <dgm:spPr/>
      <dgm:t>
        <a:bodyPr/>
        <a:lstStyle/>
        <a:p>
          <a:r>
            <a:rPr lang="ru-RU" sz="2400" b="1" cap="none" spc="0" smtClean="0">
              <a:ln w="10541" cmpd="sng">
                <a:prstDash val="solid"/>
              </a:ln>
              <a:effectLst/>
            </a:rPr>
            <a:t>Портатив-ные</a:t>
          </a:r>
          <a:endParaRPr lang="ru-RU" sz="2400" b="1" cap="none" spc="0" dirty="0">
            <a:ln w="10541" cmpd="sng">
              <a:prstDash val="solid"/>
            </a:ln>
            <a:effectLst/>
          </a:endParaRPr>
        </a:p>
      </dgm:t>
    </dgm:pt>
    <dgm:pt modelId="{8AD22149-22E0-48F9-ACA6-2B777D1EBA40}" type="parTrans" cxnId="{F46B1015-AB31-494E-BAC9-3CF83FAA1F70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522963D-7170-429F-8A10-C67315C82415}" type="sibTrans" cxnId="{F46B1015-AB31-494E-BAC9-3CF83FAA1F70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D881DEE3-9D76-4742-80B6-D7C6E49961CE}">
      <dgm:prSet custT="1"/>
      <dgm:spPr/>
      <dgm:t>
        <a:bodyPr/>
        <a:lstStyle/>
        <a:p>
          <a:r>
            <a:rPr lang="ru-RU" sz="2400" b="1" cap="none" spc="0" smtClean="0">
              <a:ln w="10541" cmpd="sng">
                <a:prstDash val="solid"/>
              </a:ln>
              <a:effectLst/>
            </a:rPr>
            <a:t>Производ-ственные</a:t>
          </a:r>
          <a:endParaRPr lang="ru-RU" sz="2400" b="1" cap="none" spc="0" dirty="0">
            <a:ln w="10541" cmpd="sng">
              <a:prstDash val="solid"/>
            </a:ln>
            <a:effectLst/>
          </a:endParaRPr>
        </a:p>
      </dgm:t>
    </dgm:pt>
    <dgm:pt modelId="{2B9E6889-8266-4EAF-80F4-5F04801133CC}" type="parTrans" cxnId="{FF038205-B8B8-487A-8094-D9C7021D3E80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8E53F0DC-50C0-4605-820E-434B933769C1}" type="sibTrans" cxnId="{FF038205-B8B8-487A-8094-D9C7021D3E80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716DAC5-5C92-492D-AAF8-6BABF5F01C48}">
      <dgm:prSet custT="1"/>
      <dgm:spPr/>
      <dgm:t>
        <a:bodyPr/>
        <a:lstStyle/>
        <a:p>
          <a:r>
            <a:rPr lang="ru-RU" sz="2400" b="1" cap="none" spc="0" smtClean="0">
              <a:ln w="10541" cmpd="sng">
                <a:prstDash val="solid"/>
              </a:ln>
              <a:effectLst/>
            </a:rPr>
            <a:t>Персональные</a:t>
          </a:r>
          <a:endParaRPr lang="ru-RU" sz="2400" b="1" cap="none" spc="0" dirty="0">
            <a:ln w="10541" cmpd="sng">
              <a:prstDash val="solid"/>
            </a:ln>
            <a:effectLst/>
          </a:endParaRPr>
        </a:p>
      </dgm:t>
    </dgm:pt>
    <dgm:pt modelId="{930DC081-EF41-4426-A22E-2135BDEE8D07}" type="parTrans" cxnId="{7FB4308C-82B1-4E64-A67E-B07A2888DE49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7EDD87B8-73EC-42BC-8DF8-A943F4B954D1}" type="sibTrans" cxnId="{7FB4308C-82B1-4E64-A67E-B07A2888DE49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1B393B01-5974-49F4-9820-6C1CA9629F05}" type="pres">
      <dgm:prSet presAssocID="{5E3E21BF-EF5B-4510-A8D2-0378088CF0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9139D9-C1F8-4EF1-AEF8-7DB0E85B34EA}" type="pres">
      <dgm:prSet presAssocID="{C29A8989-05F8-4B1F-8498-2281E58FB2EC}" presName="hierRoot1" presStyleCnt="0"/>
      <dgm:spPr/>
    </dgm:pt>
    <dgm:pt modelId="{F427D8BF-F4A1-469C-A9D2-BA999510E20D}" type="pres">
      <dgm:prSet presAssocID="{C29A8989-05F8-4B1F-8498-2281E58FB2EC}" presName="composite" presStyleCnt="0"/>
      <dgm:spPr/>
    </dgm:pt>
    <dgm:pt modelId="{53233F18-D6CF-40AB-9ADB-7C9AFA437B69}" type="pres">
      <dgm:prSet presAssocID="{C29A8989-05F8-4B1F-8498-2281E58FB2EC}" presName="background" presStyleLbl="node0" presStyleIdx="0" presStyleCnt="1"/>
      <dgm:spPr/>
    </dgm:pt>
    <dgm:pt modelId="{808D899D-E9B0-4466-A61C-6352B4BAB66C}" type="pres">
      <dgm:prSet presAssocID="{C29A8989-05F8-4B1F-8498-2281E58FB2EC}" presName="text" presStyleLbl="fgAcc0" presStyleIdx="0" presStyleCnt="1" custScaleX="394006" custScaleY="264461" custLinFactY="-146586" custLinFactNeighborX="92407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684F05-B40C-412D-977A-0DEAC09D5773}" type="pres">
      <dgm:prSet presAssocID="{C29A8989-05F8-4B1F-8498-2281E58FB2EC}" presName="hierChild2" presStyleCnt="0"/>
      <dgm:spPr/>
    </dgm:pt>
    <dgm:pt modelId="{E1DD270A-4B5E-495E-9D7C-44ED9C6832AA}" type="pres">
      <dgm:prSet presAssocID="{CAC25ECE-6B3A-4AD5-8820-71A44087B70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4E30B35-144D-4425-8AD3-0164F2CA727B}" type="pres">
      <dgm:prSet presAssocID="{99E32A8C-D7DC-422D-82C5-B61647DB0AA9}" presName="hierRoot2" presStyleCnt="0"/>
      <dgm:spPr/>
    </dgm:pt>
    <dgm:pt modelId="{258BA61C-E190-4B3F-9E1F-BC02C2C1B1F2}" type="pres">
      <dgm:prSet presAssocID="{99E32A8C-D7DC-422D-82C5-B61647DB0AA9}" presName="composite2" presStyleCnt="0"/>
      <dgm:spPr/>
    </dgm:pt>
    <dgm:pt modelId="{DA77F8D1-64BF-475F-838A-79C17367587F}" type="pres">
      <dgm:prSet presAssocID="{99E32A8C-D7DC-422D-82C5-B61647DB0AA9}" presName="background2" presStyleLbl="node2" presStyleIdx="0" presStyleCnt="2"/>
      <dgm:spPr/>
    </dgm:pt>
    <dgm:pt modelId="{70965B4F-C174-4264-B6C0-AF2FF54FF63C}" type="pres">
      <dgm:prSet presAssocID="{99E32A8C-D7DC-422D-82C5-B61647DB0AA9}" presName="text2" presStyleLbl="fgAcc2" presStyleIdx="0" presStyleCnt="2" custScaleX="287342" custScaleY="259294" custLinFactY="-100000" custLinFactNeighborX="-2214" custLinFactNeighborY="-144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BA434B-0605-443A-A5ED-256536DAC632}" type="pres">
      <dgm:prSet presAssocID="{99E32A8C-D7DC-422D-82C5-B61647DB0AA9}" presName="hierChild3" presStyleCnt="0"/>
      <dgm:spPr/>
    </dgm:pt>
    <dgm:pt modelId="{E2ACAF20-892D-46C0-88AC-6145BEE6FCA8}" type="pres">
      <dgm:prSet presAssocID="{06279DAD-6924-4A7C-A148-EA328F96D288}" presName="Name17" presStyleLbl="parChTrans1D3" presStyleIdx="0" presStyleCnt="5"/>
      <dgm:spPr/>
      <dgm:t>
        <a:bodyPr/>
        <a:lstStyle/>
        <a:p>
          <a:endParaRPr lang="ru-RU"/>
        </a:p>
      </dgm:t>
    </dgm:pt>
    <dgm:pt modelId="{D0A82895-C053-4C48-A9D0-610C8657E028}" type="pres">
      <dgm:prSet presAssocID="{E66E63CD-0966-41BA-8127-070189724D94}" presName="hierRoot3" presStyleCnt="0"/>
      <dgm:spPr/>
    </dgm:pt>
    <dgm:pt modelId="{B77F5729-5DB4-42F3-88E6-20329881D3DD}" type="pres">
      <dgm:prSet presAssocID="{E66E63CD-0966-41BA-8127-070189724D94}" presName="composite3" presStyleCnt="0"/>
      <dgm:spPr/>
    </dgm:pt>
    <dgm:pt modelId="{1C4FCFB2-7E90-4578-ACB4-EE7396B69841}" type="pres">
      <dgm:prSet presAssocID="{E66E63CD-0966-41BA-8127-070189724D94}" presName="background3" presStyleLbl="node3" presStyleIdx="0" presStyleCnt="5"/>
      <dgm:spPr/>
    </dgm:pt>
    <dgm:pt modelId="{E6554AA1-1CC0-4ED1-928E-36EA77E997D1}" type="pres">
      <dgm:prSet presAssocID="{E66E63CD-0966-41BA-8127-070189724D94}" presName="text3" presStyleLbl="fgAcc3" presStyleIdx="0" presStyleCnt="5" custScaleX="471501" custScaleY="258851" custLinFactX="10736" custLinFactNeighborX="100000" custLinFactNeighborY="14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F7B209-6D3C-4D16-9DC2-E374B5286DC7}" type="pres">
      <dgm:prSet presAssocID="{E66E63CD-0966-41BA-8127-070189724D94}" presName="hierChild4" presStyleCnt="0"/>
      <dgm:spPr/>
    </dgm:pt>
    <dgm:pt modelId="{ECAD5C3C-23D5-4D8C-8F40-3C8E28AF6BE6}" type="pres">
      <dgm:prSet presAssocID="{B1AB8461-3B6D-4999-8355-9728A98D626B}" presName="Name17" presStyleLbl="parChTrans1D3" presStyleIdx="1" presStyleCnt="5"/>
      <dgm:spPr/>
      <dgm:t>
        <a:bodyPr/>
        <a:lstStyle/>
        <a:p>
          <a:endParaRPr lang="ru-RU"/>
        </a:p>
      </dgm:t>
    </dgm:pt>
    <dgm:pt modelId="{0C23DE0D-4DE9-4276-AD2A-A0326A00F908}" type="pres">
      <dgm:prSet presAssocID="{077463AF-6B05-4DC3-96D8-8FBD6E2C4AC2}" presName="hierRoot3" presStyleCnt="0"/>
      <dgm:spPr/>
    </dgm:pt>
    <dgm:pt modelId="{CA5A8387-4681-4E61-97AC-B5E0F0E22FF0}" type="pres">
      <dgm:prSet presAssocID="{077463AF-6B05-4DC3-96D8-8FBD6E2C4AC2}" presName="composite3" presStyleCnt="0"/>
      <dgm:spPr/>
    </dgm:pt>
    <dgm:pt modelId="{309C677A-D2F1-4B8C-991F-B1F21218E97B}" type="pres">
      <dgm:prSet presAssocID="{077463AF-6B05-4DC3-96D8-8FBD6E2C4AC2}" presName="background3" presStyleLbl="node3" presStyleIdx="1" presStyleCnt="5"/>
      <dgm:spPr/>
    </dgm:pt>
    <dgm:pt modelId="{F88A63F8-9459-43E2-B6F4-5D7DFD81CDD2}" type="pres">
      <dgm:prSet presAssocID="{077463AF-6B05-4DC3-96D8-8FBD6E2C4AC2}" presName="text3" presStyleLbl="fgAcc3" presStyleIdx="1" presStyleCnt="5" custScaleX="283925" custScaleY="131985" custLinFactX="9357" custLinFactY="-100000" custLinFactNeighborX="100000" custLinFactNeighborY="-134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8F4E0-3245-4010-A713-215836D36B40}" type="pres">
      <dgm:prSet presAssocID="{077463AF-6B05-4DC3-96D8-8FBD6E2C4AC2}" presName="hierChild4" presStyleCnt="0"/>
      <dgm:spPr/>
    </dgm:pt>
    <dgm:pt modelId="{E89BE243-FA66-4B08-B7ED-8924F485CB9F}" type="pres">
      <dgm:prSet presAssocID="{D127C96A-5DC8-4E95-BC35-7F5084C1D9B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C8B7676-FA4A-430C-AA29-54342EC6381C}" type="pres">
      <dgm:prSet presAssocID="{311176B8-BE59-4D81-BF08-8BF2B858D9D2}" presName="hierRoot2" presStyleCnt="0"/>
      <dgm:spPr/>
    </dgm:pt>
    <dgm:pt modelId="{6624E45B-BAD6-4179-9831-BCA15AA33415}" type="pres">
      <dgm:prSet presAssocID="{311176B8-BE59-4D81-BF08-8BF2B858D9D2}" presName="composite2" presStyleCnt="0"/>
      <dgm:spPr/>
    </dgm:pt>
    <dgm:pt modelId="{C874748C-67E3-46AD-962F-53AA84432D72}" type="pres">
      <dgm:prSet presAssocID="{311176B8-BE59-4D81-BF08-8BF2B858D9D2}" presName="background2" presStyleLbl="node2" presStyleIdx="1" presStyleCnt="2"/>
      <dgm:spPr/>
    </dgm:pt>
    <dgm:pt modelId="{B1BA79FF-53AB-4A2A-9216-C058AF9B659B}" type="pres">
      <dgm:prSet presAssocID="{311176B8-BE59-4D81-BF08-8BF2B858D9D2}" presName="text2" presStyleLbl="fgAcc2" presStyleIdx="1" presStyleCnt="2" custScaleX="320016" custLinFactX="46889" custLinFactY="-100000" custLinFactNeighborX="100000" custLinFactNeighborY="-186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E94F8C-9627-49C3-BAE6-64DEF2475C83}" type="pres">
      <dgm:prSet presAssocID="{311176B8-BE59-4D81-BF08-8BF2B858D9D2}" presName="hierChild3" presStyleCnt="0"/>
      <dgm:spPr/>
    </dgm:pt>
    <dgm:pt modelId="{0D549366-9DD7-4800-B597-A2E59A62DD24}" type="pres">
      <dgm:prSet presAssocID="{930DC081-EF41-4426-A22E-2135BDEE8D07}" presName="Name17" presStyleLbl="parChTrans1D3" presStyleIdx="2" presStyleCnt="5"/>
      <dgm:spPr/>
      <dgm:t>
        <a:bodyPr/>
        <a:lstStyle/>
        <a:p>
          <a:endParaRPr lang="ru-RU"/>
        </a:p>
      </dgm:t>
    </dgm:pt>
    <dgm:pt modelId="{224D81B0-E21C-485C-BEA1-BFF4DCCEDAD4}" type="pres">
      <dgm:prSet presAssocID="{A716DAC5-5C92-492D-AAF8-6BABF5F01C48}" presName="hierRoot3" presStyleCnt="0"/>
      <dgm:spPr/>
    </dgm:pt>
    <dgm:pt modelId="{A014BFD6-FD62-4637-BB26-FBFCA1D921A3}" type="pres">
      <dgm:prSet presAssocID="{A716DAC5-5C92-492D-AAF8-6BABF5F01C48}" presName="composite3" presStyleCnt="0"/>
      <dgm:spPr/>
    </dgm:pt>
    <dgm:pt modelId="{9B18E8F3-AEF2-4E95-BFC1-A11BFDB8AD43}" type="pres">
      <dgm:prSet presAssocID="{A716DAC5-5C92-492D-AAF8-6BABF5F01C48}" presName="background3" presStyleLbl="node3" presStyleIdx="2" presStyleCnt="5"/>
      <dgm:spPr/>
    </dgm:pt>
    <dgm:pt modelId="{7564E2D0-4A6A-4467-A732-970458FD25AC}" type="pres">
      <dgm:prSet presAssocID="{A716DAC5-5C92-492D-AAF8-6BABF5F01C48}" presName="text3" presStyleLbl="fgAcc3" presStyleIdx="2" presStyleCnt="5" custScaleX="451521" custScaleY="136714" custLinFactX="72547" custLinFactY="130321" custLinFactNeighborX="1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377100-C273-4310-A1FE-3CBBE0F05EE1}" type="pres">
      <dgm:prSet presAssocID="{A716DAC5-5C92-492D-AAF8-6BABF5F01C48}" presName="hierChild4" presStyleCnt="0"/>
      <dgm:spPr/>
    </dgm:pt>
    <dgm:pt modelId="{A5E403F0-9DEF-4C6B-BC10-893CA49D31F7}" type="pres">
      <dgm:prSet presAssocID="{2B9E6889-8266-4EAF-80F4-5F04801133CC}" presName="Name17" presStyleLbl="parChTrans1D3" presStyleIdx="3" presStyleCnt="5"/>
      <dgm:spPr/>
      <dgm:t>
        <a:bodyPr/>
        <a:lstStyle/>
        <a:p>
          <a:endParaRPr lang="ru-RU"/>
        </a:p>
      </dgm:t>
    </dgm:pt>
    <dgm:pt modelId="{69B4E006-E176-458C-A2DB-23B73EE7937F}" type="pres">
      <dgm:prSet presAssocID="{D881DEE3-9D76-4742-80B6-D7C6E49961CE}" presName="hierRoot3" presStyleCnt="0"/>
      <dgm:spPr/>
    </dgm:pt>
    <dgm:pt modelId="{DC3286E2-8F23-46DB-88FC-D2B9E5904744}" type="pres">
      <dgm:prSet presAssocID="{D881DEE3-9D76-4742-80B6-D7C6E49961CE}" presName="composite3" presStyleCnt="0"/>
      <dgm:spPr/>
    </dgm:pt>
    <dgm:pt modelId="{5C9A9D84-F604-4722-9A1D-09C93E2E4276}" type="pres">
      <dgm:prSet presAssocID="{D881DEE3-9D76-4742-80B6-D7C6E49961CE}" presName="background3" presStyleLbl="node3" presStyleIdx="3" presStyleCnt="5"/>
      <dgm:spPr/>
    </dgm:pt>
    <dgm:pt modelId="{CAE07299-907B-49FC-BDBA-541B02B1009F}" type="pres">
      <dgm:prSet presAssocID="{D881DEE3-9D76-4742-80B6-D7C6E49961CE}" presName="text3" presStyleLbl="fgAcc3" presStyleIdx="3" presStyleCnt="5" custScaleX="411784" custScaleY="224724" custLinFactX="-168363" custLinFactY="300000" custLinFactNeighborX="-200000" custLinFactNeighborY="312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75C06E-A5C6-4D9C-AFE5-745F1939C650}" type="pres">
      <dgm:prSet presAssocID="{D881DEE3-9D76-4742-80B6-D7C6E49961CE}" presName="hierChild4" presStyleCnt="0"/>
      <dgm:spPr/>
    </dgm:pt>
    <dgm:pt modelId="{465C0CBC-0832-4738-8976-70A921DF35B9}" type="pres">
      <dgm:prSet presAssocID="{8AD22149-22E0-48F9-ACA6-2B777D1EBA4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E847E275-301A-4FBE-BDEF-AAF96FA0B2CC}" type="pres">
      <dgm:prSet presAssocID="{9DE1BAF6-4BA0-4645-A2C2-223E63C78DB3}" presName="hierRoot3" presStyleCnt="0"/>
      <dgm:spPr/>
    </dgm:pt>
    <dgm:pt modelId="{E4E16FFB-52B5-474A-8625-37365EC8D590}" type="pres">
      <dgm:prSet presAssocID="{9DE1BAF6-4BA0-4645-A2C2-223E63C78DB3}" presName="composite3" presStyleCnt="0"/>
      <dgm:spPr/>
    </dgm:pt>
    <dgm:pt modelId="{D8F5AF22-D29F-4818-A380-054F6C68D145}" type="pres">
      <dgm:prSet presAssocID="{9DE1BAF6-4BA0-4645-A2C2-223E63C78DB3}" presName="background3" presStyleLbl="node3" presStyleIdx="4" presStyleCnt="5"/>
      <dgm:spPr/>
    </dgm:pt>
    <dgm:pt modelId="{5D78FB53-4B05-4B25-B4EC-7E1D15F4711F}" type="pres">
      <dgm:prSet presAssocID="{9DE1BAF6-4BA0-4645-A2C2-223E63C78DB3}" presName="text3" presStyleLbl="fgAcc3" presStyleIdx="4" presStyleCnt="5" custScaleX="325796" custScaleY="378089" custLinFactX="-27630" custLinFactY="2712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B500BB-A220-48B7-B414-A788CFA548C0}" type="pres">
      <dgm:prSet presAssocID="{9DE1BAF6-4BA0-4645-A2C2-223E63C78DB3}" presName="hierChild4" presStyleCnt="0"/>
      <dgm:spPr/>
    </dgm:pt>
  </dgm:ptLst>
  <dgm:cxnLst>
    <dgm:cxn modelId="{E2AF111A-C88A-4A78-908A-A96D599665D4}" srcId="{99E32A8C-D7DC-422D-82C5-B61647DB0AA9}" destId="{E66E63CD-0966-41BA-8127-070189724D94}" srcOrd="0" destOrd="0" parTransId="{06279DAD-6924-4A7C-A148-EA328F96D288}" sibTransId="{AD15B34B-0EE8-4B99-8C06-511F9B8CC983}"/>
    <dgm:cxn modelId="{51B6B8CD-1385-4AC2-856B-80A6D4BF2796}" type="presOf" srcId="{9DE1BAF6-4BA0-4645-A2C2-223E63C78DB3}" destId="{5D78FB53-4B05-4B25-B4EC-7E1D15F4711F}" srcOrd="0" destOrd="0" presId="urn:microsoft.com/office/officeart/2005/8/layout/hierarchy1"/>
    <dgm:cxn modelId="{2F833DFF-BA9F-4F39-B07B-9049BE750F33}" type="presOf" srcId="{D881DEE3-9D76-4742-80B6-D7C6E49961CE}" destId="{CAE07299-907B-49FC-BDBA-541B02B1009F}" srcOrd="0" destOrd="0" presId="urn:microsoft.com/office/officeart/2005/8/layout/hierarchy1"/>
    <dgm:cxn modelId="{7FFA782B-D843-4892-BC5C-42B3EF8EE9DD}" type="presOf" srcId="{930DC081-EF41-4426-A22E-2135BDEE8D07}" destId="{0D549366-9DD7-4800-B597-A2E59A62DD24}" srcOrd="0" destOrd="0" presId="urn:microsoft.com/office/officeart/2005/8/layout/hierarchy1"/>
    <dgm:cxn modelId="{11D9276B-0F65-42FF-8D19-A94CC32993CD}" type="presOf" srcId="{8AD22149-22E0-48F9-ACA6-2B777D1EBA40}" destId="{465C0CBC-0832-4738-8976-70A921DF35B9}" srcOrd="0" destOrd="0" presId="urn:microsoft.com/office/officeart/2005/8/layout/hierarchy1"/>
    <dgm:cxn modelId="{FCC7962D-49B5-40F5-A8DC-72F84E523875}" type="presOf" srcId="{99E32A8C-D7DC-422D-82C5-B61647DB0AA9}" destId="{70965B4F-C174-4264-B6C0-AF2FF54FF63C}" srcOrd="0" destOrd="0" presId="urn:microsoft.com/office/officeart/2005/8/layout/hierarchy1"/>
    <dgm:cxn modelId="{7FB4308C-82B1-4E64-A67E-B07A2888DE49}" srcId="{311176B8-BE59-4D81-BF08-8BF2B858D9D2}" destId="{A716DAC5-5C92-492D-AAF8-6BABF5F01C48}" srcOrd="0" destOrd="0" parTransId="{930DC081-EF41-4426-A22E-2135BDEE8D07}" sibTransId="{7EDD87B8-73EC-42BC-8DF8-A943F4B954D1}"/>
    <dgm:cxn modelId="{17F1A928-F96E-42F1-A821-FE9AD1861EFF}" type="presOf" srcId="{CAC25ECE-6B3A-4AD5-8820-71A44087B70C}" destId="{E1DD270A-4B5E-495E-9D7C-44ED9C6832AA}" srcOrd="0" destOrd="0" presId="urn:microsoft.com/office/officeart/2005/8/layout/hierarchy1"/>
    <dgm:cxn modelId="{735998CB-3649-47EA-8848-CAAC40A32559}" srcId="{5E3E21BF-EF5B-4510-A8D2-0378088CF074}" destId="{C29A8989-05F8-4B1F-8498-2281E58FB2EC}" srcOrd="0" destOrd="0" parTransId="{26C57AA6-2DBC-4B1A-8383-32DC8BE02F4E}" sibTransId="{C3C87CB1-D5CE-48E0-90AE-10E308846740}"/>
    <dgm:cxn modelId="{C369F605-3507-4083-B83B-C25EF18CA96D}" srcId="{99E32A8C-D7DC-422D-82C5-B61647DB0AA9}" destId="{077463AF-6B05-4DC3-96D8-8FBD6E2C4AC2}" srcOrd="1" destOrd="0" parTransId="{B1AB8461-3B6D-4999-8355-9728A98D626B}" sibTransId="{AD3C698B-4E1F-48EA-BB08-D0117DDC65E7}"/>
    <dgm:cxn modelId="{2A0D0B46-E2F6-462E-8F47-1BBD5EF4BA00}" type="presOf" srcId="{E66E63CD-0966-41BA-8127-070189724D94}" destId="{E6554AA1-1CC0-4ED1-928E-36EA77E997D1}" srcOrd="0" destOrd="0" presId="urn:microsoft.com/office/officeart/2005/8/layout/hierarchy1"/>
    <dgm:cxn modelId="{00981CFD-CA84-4581-BA84-C637144CB47A}" type="presOf" srcId="{D127C96A-5DC8-4E95-BC35-7F5084C1D9BD}" destId="{E89BE243-FA66-4B08-B7ED-8924F485CB9F}" srcOrd="0" destOrd="0" presId="urn:microsoft.com/office/officeart/2005/8/layout/hierarchy1"/>
    <dgm:cxn modelId="{EF623D71-840D-4F74-911B-B46FAA44CBDC}" srcId="{C29A8989-05F8-4B1F-8498-2281E58FB2EC}" destId="{99E32A8C-D7DC-422D-82C5-B61647DB0AA9}" srcOrd="0" destOrd="0" parTransId="{CAC25ECE-6B3A-4AD5-8820-71A44087B70C}" sibTransId="{EB652F26-B514-4B5F-BB2A-A09AC6B85005}"/>
    <dgm:cxn modelId="{62ED83C3-FDCF-46BD-8777-F46441E3773A}" type="presOf" srcId="{A716DAC5-5C92-492D-AAF8-6BABF5F01C48}" destId="{7564E2D0-4A6A-4467-A732-970458FD25AC}" srcOrd="0" destOrd="0" presId="urn:microsoft.com/office/officeart/2005/8/layout/hierarchy1"/>
    <dgm:cxn modelId="{2DB480B6-0DE5-4255-A448-D57735D3E0DF}" type="presOf" srcId="{2B9E6889-8266-4EAF-80F4-5F04801133CC}" destId="{A5E403F0-9DEF-4C6B-BC10-893CA49D31F7}" srcOrd="0" destOrd="0" presId="urn:microsoft.com/office/officeart/2005/8/layout/hierarchy1"/>
    <dgm:cxn modelId="{8778AF0F-B70A-41E4-A6B3-6B8E22F132BA}" type="presOf" srcId="{077463AF-6B05-4DC3-96D8-8FBD6E2C4AC2}" destId="{F88A63F8-9459-43E2-B6F4-5D7DFD81CDD2}" srcOrd="0" destOrd="0" presId="urn:microsoft.com/office/officeart/2005/8/layout/hierarchy1"/>
    <dgm:cxn modelId="{1825D535-024B-4367-BE3C-0DFA629A9C75}" type="presOf" srcId="{C29A8989-05F8-4B1F-8498-2281E58FB2EC}" destId="{808D899D-E9B0-4466-A61C-6352B4BAB66C}" srcOrd="0" destOrd="0" presId="urn:microsoft.com/office/officeart/2005/8/layout/hierarchy1"/>
    <dgm:cxn modelId="{F4C59C17-56C8-4D48-9870-D548AC698D1F}" type="presOf" srcId="{5E3E21BF-EF5B-4510-A8D2-0378088CF074}" destId="{1B393B01-5974-49F4-9820-6C1CA9629F05}" srcOrd="0" destOrd="0" presId="urn:microsoft.com/office/officeart/2005/8/layout/hierarchy1"/>
    <dgm:cxn modelId="{D51B5A78-1536-4144-86AE-79174E565381}" type="presOf" srcId="{B1AB8461-3B6D-4999-8355-9728A98D626B}" destId="{ECAD5C3C-23D5-4D8C-8F40-3C8E28AF6BE6}" srcOrd="0" destOrd="0" presId="urn:microsoft.com/office/officeart/2005/8/layout/hierarchy1"/>
    <dgm:cxn modelId="{F46B1015-AB31-494E-BAC9-3CF83FAA1F70}" srcId="{311176B8-BE59-4D81-BF08-8BF2B858D9D2}" destId="{9DE1BAF6-4BA0-4645-A2C2-223E63C78DB3}" srcOrd="2" destOrd="0" parTransId="{8AD22149-22E0-48F9-ACA6-2B777D1EBA40}" sibTransId="{A522963D-7170-429F-8A10-C67315C82415}"/>
    <dgm:cxn modelId="{FF038205-B8B8-487A-8094-D9C7021D3E80}" srcId="{311176B8-BE59-4D81-BF08-8BF2B858D9D2}" destId="{D881DEE3-9D76-4742-80B6-D7C6E49961CE}" srcOrd="1" destOrd="0" parTransId="{2B9E6889-8266-4EAF-80F4-5F04801133CC}" sibTransId="{8E53F0DC-50C0-4605-820E-434B933769C1}"/>
    <dgm:cxn modelId="{337B66B6-101E-4FF8-A8D2-74E92EA05E24}" type="presOf" srcId="{311176B8-BE59-4D81-BF08-8BF2B858D9D2}" destId="{B1BA79FF-53AB-4A2A-9216-C058AF9B659B}" srcOrd="0" destOrd="0" presId="urn:microsoft.com/office/officeart/2005/8/layout/hierarchy1"/>
    <dgm:cxn modelId="{66EC3C5E-7093-4A3F-B140-DEC2854BC25F}" srcId="{C29A8989-05F8-4B1F-8498-2281E58FB2EC}" destId="{311176B8-BE59-4D81-BF08-8BF2B858D9D2}" srcOrd="1" destOrd="0" parTransId="{D127C96A-5DC8-4E95-BC35-7F5084C1D9BD}" sibTransId="{A7EF768C-FB49-4BBC-832A-469B9D7FDF65}"/>
    <dgm:cxn modelId="{88328F11-2D56-42C2-AA3A-091F8BA72FC1}" type="presOf" srcId="{06279DAD-6924-4A7C-A148-EA328F96D288}" destId="{E2ACAF20-892D-46C0-88AC-6145BEE6FCA8}" srcOrd="0" destOrd="0" presId="urn:microsoft.com/office/officeart/2005/8/layout/hierarchy1"/>
    <dgm:cxn modelId="{E7861B4C-31D6-4814-A92D-49F3C38686D2}" type="presParOf" srcId="{1B393B01-5974-49F4-9820-6C1CA9629F05}" destId="{9E9139D9-C1F8-4EF1-AEF8-7DB0E85B34EA}" srcOrd="0" destOrd="0" presId="urn:microsoft.com/office/officeart/2005/8/layout/hierarchy1"/>
    <dgm:cxn modelId="{ED70A3F8-07D6-4A71-AFA7-AB6B42917BE0}" type="presParOf" srcId="{9E9139D9-C1F8-4EF1-AEF8-7DB0E85B34EA}" destId="{F427D8BF-F4A1-469C-A9D2-BA999510E20D}" srcOrd="0" destOrd="0" presId="urn:microsoft.com/office/officeart/2005/8/layout/hierarchy1"/>
    <dgm:cxn modelId="{77FA7F9D-D56D-48BC-A0B5-CF2AD0545F1B}" type="presParOf" srcId="{F427D8BF-F4A1-469C-A9D2-BA999510E20D}" destId="{53233F18-D6CF-40AB-9ADB-7C9AFA437B69}" srcOrd="0" destOrd="0" presId="urn:microsoft.com/office/officeart/2005/8/layout/hierarchy1"/>
    <dgm:cxn modelId="{7E59AF81-1F23-49E8-944B-7EADA27FB6F3}" type="presParOf" srcId="{F427D8BF-F4A1-469C-A9D2-BA999510E20D}" destId="{808D899D-E9B0-4466-A61C-6352B4BAB66C}" srcOrd="1" destOrd="0" presId="urn:microsoft.com/office/officeart/2005/8/layout/hierarchy1"/>
    <dgm:cxn modelId="{56428117-31DB-4070-BEA7-881B7083F6F8}" type="presParOf" srcId="{9E9139D9-C1F8-4EF1-AEF8-7DB0E85B34EA}" destId="{D2684F05-B40C-412D-977A-0DEAC09D5773}" srcOrd="1" destOrd="0" presId="urn:microsoft.com/office/officeart/2005/8/layout/hierarchy1"/>
    <dgm:cxn modelId="{11431452-AB92-4349-9A83-902277B34947}" type="presParOf" srcId="{D2684F05-B40C-412D-977A-0DEAC09D5773}" destId="{E1DD270A-4B5E-495E-9D7C-44ED9C6832AA}" srcOrd="0" destOrd="0" presId="urn:microsoft.com/office/officeart/2005/8/layout/hierarchy1"/>
    <dgm:cxn modelId="{D6E1A0CB-9B64-42E5-8BFD-638AD076D1ED}" type="presParOf" srcId="{D2684F05-B40C-412D-977A-0DEAC09D5773}" destId="{B4E30B35-144D-4425-8AD3-0164F2CA727B}" srcOrd="1" destOrd="0" presId="urn:microsoft.com/office/officeart/2005/8/layout/hierarchy1"/>
    <dgm:cxn modelId="{22D7A09B-D9F4-4546-B5B0-FC342CC442B8}" type="presParOf" srcId="{B4E30B35-144D-4425-8AD3-0164F2CA727B}" destId="{258BA61C-E190-4B3F-9E1F-BC02C2C1B1F2}" srcOrd="0" destOrd="0" presId="urn:microsoft.com/office/officeart/2005/8/layout/hierarchy1"/>
    <dgm:cxn modelId="{BC177816-8ECE-4967-B867-FB5496D503A6}" type="presParOf" srcId="{258BA61C-E190-4B3F-9E1F-BC02C2C1B1F2}" destId="{DA77F8D1-64BF-475F-838A-79C17367587F}" srcOrd="0" destOrd="0" presId="urn:microsoft.com/office/officeart/2005/8/layout/hierarchy1"/>
    <dgm:cxn modelId="{599A88EC-A2F6-4ED9-A453-6DF0C0913A1F}" type="presParOf" srcId="{258BA61C-E190-4B3F-9E1F-BC02C2C1B1F2}" destId="{70965B4F-C174-4264-B6C0-AF2FF54FF63C}" srcOrd="1" destOrd="0" presId="urn:microsoft.com/office/officeart/2005/8/layout/hierarchy1"/>
    <dgm:cxn modelId="{394FAB8C-46A9-4504-9B8C-96B346CD7655}" type="presParOf" srcId="{B4E30B35-144D-4425-8AD3-0164F2CA727B}" destId="{ABBA434B-0605-443A-A5ED-256536DAC632}" srcOrd="1" destOrd="0" presId="urn:microsoft.com/office/officeart/2005/8/layout/hierarchy1"/>
    <dgm:cxn modelId="{0CDC84A6-B6F1-4CDD-AE6C-1FBC41FA1D04}" type="presParOf" srcId="{ABBA434B-0605-443A-A5ED-256536DAC632}" destId="{E2ACAF20-892D-46C0-88AC-6145BEE6FCA8}" srcOrd="0" destOrd="0" presId="urn:microsoft.com/office/officeart/2005/8/layout/hierarchy1"/>
    <dgm:cxn modelId="{2C01A69F-AA4E-479C-97E7-3BE178ACFDFE}" type="presParOf" srcId="{ABBA434B-0605-443A-A5ED-256536DAC632}" destId="{D0A82895-C053-4C48-A9D0-610C8657E028}" srcOrd="1" destOrd="0" presId="urn:microsoft.com/office/officeart/2005/8/layout/hierarchy1"/>
    <dgm:cxn modelId="{530E77D2-65C6-4A94-8BF2-37F446E11646}" type="presParOf" srcId="{D0A82895-C053-4C48-A9D0-610C8657E028}" destId="{B77F5729-5DB4-42F3-88E6-20329881D3DD}" srcOrd="0" destOrd="0" presId="urn:microsoft.com/office/officeart/2005/8/layout/hierarchy1"/>
    <dgm:cxn modelId="{145AF407-F0FF-4DD8-81B4-BE5710F44ADF}" type="presParOf" srcId="{B77F5729-5DB4-42F3-88E6-20329881D3DD}" destId="{1C4FCFB2-7E90-4578-ACB4-EE7396B69841}" srcOrd="0" destOrd="0" presId="urn:microsoft.com/office/officeart/2005/8/layout/hierarchy1"/>
    <dgm:cxn modelId="{31CF5C67-EC43-4F4B-9734-B060D5D7917F}" type="presParOf" srcId="{B77F5729-5DB4-42F3-88E6-20329881D3DD}" destId="{E6554AA1-1CC0-4ED1-928E-36EA77E997D1}" srcOrd="1" destOrd="0" presId="urn:microsoft.com/office/officeart/2005/8/layout/hierarchy1"/>
    <dgm:cxn modelId="{D208020B-C396-478B-9A39-A91B7045FBE2}" type="presParOf" srcId="{D0A82895-C053-4C48-A9D0-610C8657E028}" destId="{AAF7B209-6D3C-4D16-9DC2-E374B5286DC7}" srcOrd="1" destOrd="0" presId="urn:microsoft.com/office/officeart/2005/8/layout/hierarchy1"/>
    <dgm:cxn modelId="{8160786C-B12A-4500-8C88-34EB16626FFD}" type="presParOf" srcId="{ABBA434B-0605-443A-A5ED-256536DAC632}" destId="{ECAD5C3C-23D5-4D8C-8F40-3C8E28AF6BE6}" srcOrd="2" destOrd="0" presId="urn:microsoft.com/office/officeart/2005/8/layout/hierarchy1"/>
    <dgm:cxn modelId="{44B92237-F7A6-436C-81B4-308FD54C0E63}" type="presParOf" srcId="{ABBA434B-0605-443A-A5ED-256536DAC632}" destId="{0C23DE0D-4DE9-4276-AD2A-A0326A00F908}" srcOrd="3" destOrd="0" presId="urn:microsoft.com/office/officeart/2005/8/layout/hierarchy1"/>
    <dgm:cxn modelId="{5F532E66-63A7-469A-B15B-826CFDE695F0}" type="presParOf" srcId="{0C23DE0D-4DE9-4276-AD2A-A0326A00F908}" destId="{CA5A8387-4681-4E61-97AC-B5E0F0E22FF0}" srcOrd="0" destOrd="0" presId="urn:microsoft.com/office/officeart/2005/8/layout/hierarchy1"/>
    <dgm:cxn modelId="{D0F160E3-F018-4482-9E15-09262BFC16ED}" type="presParOf" srcId="{CA5A8387-4681-4E61-97AC-B5E0F0E22FF0}" destId="{309C677A-D2F1-4B8C-991F-B1F21218E97B}" srcOrd="0" destOrd="0" presId="urn:microsoft.com/office/officeart/2005/8/layout/hierarchy1"/>
    <dgm:cxn modelId="{85463AAB-7686-4FFF-8EB1-683BDF33037D}" type="presParOf" srcId="{CA5A8387-4681-4E61-97AC-B5E0F0E22FF0}" destId="{F88A63F8-9459-43E2-B6F4-5D7DFD81CDD2}" srcOrd="1" destOrd="0" presId="urn:microsoft.com/office/officeart/2005/8/layout/hierarchy1"/>
    <dgm:cxn modelId="{2F496DB0-CFA9-4188-87F2-A0C0438C1B28}" type="presParOf" srcId="{0C23DE0D-4DE9-4276-AD2A-A0326A00F908}" destId="{AD88F4E0-3245-4010-A713-215836D36B40}" srcOrd="1" destOrd="0" presId="urn:microsoft.com/office/officeart/2005/8/layout/hierarchy1"/>
    <dgm:cxn modelId="{8E00556D-64BD-4AD8-A50C-91D9779D928E}" type="presParOf" srcId="{D2684F05-B40C-412D-977A-0DEAC09D5773}" destId="{E89BE243-FA66-4B08-B7ED-8924F485CB9F}" srcOrd="2" destOrd="0" presId="urn:microsoft.com/office/officeart/2005/8/layout/hierarchy1"/>
    <dgm:cxn modelId="{EE35CC9D-EE4A-493B-8DF5-E48D494BE1C1}" type="presParOf" srcId="{D2684F05-B40C-412D-977A-0DEAC09D5773}" destId="{1C8B7676-FA4A-430C-AA29-54342EC6381C}" srcOrd="3" destOrd="0" presId="urn:microsoft.com/office/officeart/2005/8/layout/hierarchy1"/>
    <dgm:cxn modelId="{BD9D244D-54BF-4157-B4AA-695DDA9F6321}" type="presParOf" srcId="{1C8B7676-FA4A-430C-AA29-54342EC6381C}" destId="{6624E45B-BAD6-4179-9831-BCA15AA33415}" srcOrd="0" destOrd="0" presId="urn:microsoft.com/office/officeart/2005/8/layout/hierarchy1"/>
    <dgm:cxn modelId="{F27BE4C1-BE39-4590-BE06-F59AFDC323D9}" type="presParOf" srcId="{6624E45B-BAD6-4179-9831-BCA15AA33415}" destId="{C874748C-67E3-46AD-962F-53AA84432D72}" srcOrd="0" destOrd="0" presId="urn:microsoft.com/office/officeart/2005/8/layout/hierarchy1"/>
    <dgm:cxn modelId="{06CA4AA0-85BF-4812-9A94-9B64F89B819A}" type="presParOf" srcId="{6624E45B-BAD6-4179-9831-BCA15AA33415}" destId="{B1BA79FF-53AB-4A2A-9216-C058AF9B659B}" srcOrd="1" destOrd="0" presId="urn:microsoft.com/office/officeart/2005/8/layout/hierarchy1"/>
    <dgm:cxn modelId="{4E2EF7E1-0202-4366-A8D5-7103E0D7F2F8}" type="presParOf" srcId="{1C8B7676-FA4A-430C-AA29-54342EC6381C}" destId="{1CE94F8C-9627-49C3-BAE6-64DEF2475C83}" srcOrd="1" destOrd="0" presId="urn:microsoft.com/office/officeart/2005/8/layout/hierarchy1"/>
    <dgm:cxn modelId="{1770125F-1C5F-42BF-A6F7-4A0CD8F96347}" type="presParOf" srcId="{1CE94F8C-9627-49C3-BAE6-64DEF2475C83}" destId="{0D549366-9DD7-4800-B597-A2E59A62DD24}" srcOrd="0" destOrd="0" presId="urn:microsoft.com/office/officeart/2005/8/layout/hierarchy1"/>
    <dgm:cxn modelId="{F59A0D89-70E9-48C6-890C-3CDD496E2C7E}" type="presParOf" srcId="{1CE94F8C-9627-49C3-BAE6-64DEF2475C83}" destId="{224D81B0-E21C-485C-BEA1-BFF4DCCEDAD4}" srcOrd="1" destOrd="0" presId="urn:microsoft.com/office/officeart/2005/8/layout/hierarchy1"/>
    <dgm:cxn modelId="{C44B1638-DC09-4B41-957E-E8E820772BF2}" type="presParOf" srcId="{224D81B0-E21C-485C-BEA1-BFF4DCCEDAD4}" destId="{A014BFD6-FD62-4637-BB26-FBFCA1D921A3}" srcOrd="0" destOrd="0" presId="urn:microsoft.com/office/officeart/2005/8/layout/hierarchy1"/>
    <dgm:cxn modelId="{005B6ED5-2469-4964-B3D4-436E9E08C071}" type="presParOf" srcId="{A014BFD6-FD62-4637-BB26-FBFCA1D921A3}" destId="{9B18E8F3-AEF2-4E95-BFC1-A11BFDB8AD43}" srcOrd="0" destOrd="0" presId="urn:microsoft.com/office/officeart/2005/8/layout/hierarchy1"/>
    <dgm:cxn modelId="{CE2BC906-7784-4C94-9A6B-9B519F0B9079}" type="presParOf" srcId="{A014BFD6-FD62-4637-BB26-FBFCA1D921A3}" destId="{7564E2D0-4A6A-4467-A732-970458FD25AC}" srcOrd="1" destOrd="0" presId="urn:microsoft.com/office/officeart/2005/8/layout/hierarchy1"/>
    <dgm:cxn modelId="{0C86581A-E7E0-4FC3-81A8-047C2DF2EEAF}" type="presParOf" srcId="{224D81B0-E21C-485C-BEA1-BFF4DCCEDAD4}" destId="{EF377100-C273-4310-A1FE-3CBBE0F05EE1}" srcOrd="1" destOrd="0" presId="urn:microsoft.com/office/officeart/2005/8/layout/hierarchy1"/>
    <dgm:cxn modelId="{AD1200B5-71D5-4824-86AB-8DDFFC77D26F}" type="presParOf" srcId="{1CE94F8C-9627-49C3-BAE6-64DEF2475C83}" destId="{A5E403F0-9DEF-4C6B-BC10-893CA49D31F7}" srcOrd="2" destOrd="0" presId="urn:microsoft.com/office/officeart/2005/8/layout/hierarchy1"/>
    <dgm:cxn modelId="{42863D70-75E4-42D3-9ED9-116A03D7CE0A}" type="presParOf" srcId="{1CE94F8C-9627-49C3-BAE6-64DEF2475C83}" destId="{69B4E006-E176-458C-A2DB-23B73EE7937F}" srcOrd="3" destOrd="0" presId="urn:microsoft.com/office/officeart/2005/8/layout/hierarchy1"/>
    <dgm:cxn modelId="{B3EA30BA-9DE1-401E-B964-C4E5D2AE5A05}" type="presParOf" srcId="{69B4E006-E176-458C-A2DB-23B73EE7937F}" destId="{DC3286E2-8F23-46DB-88FC-D2B9E5904744}" srcOrd="0" destOrd="0" presId="urn:microsoft.com/office/officeart/2005/8/layout/hierarchy1"/>
    <dgm:cxn modelId="{93CFAA00-1DA5-493C-93B7-3C3AC25C0655}" type="presParOf" srcId="{DC3286E2-8F23-46DB-88FC-D2B9E5904744}" destId="{5C9A9D84-F604-4722-9A1D-09C93E2E4276}" srcOrd="0" destOrd="0" presId="urn:microsoft.com/office/officeart/2005/8/layout/hierarchy1"/>
    <dgm:cxn modelId="{0DDCC5EB-BC33-4B97-8355-2BBFF0BCE3B1}" type="presParOf" srcId="{DC3286E2-8F23-46DB-88FC-D2B9E5904744}" destId="{CAE07299-907B-49FC-BDBA-541B02B1009F}" srcOrd="1" destOrd="0" presId="urn:microsoft.com/office/officeart/2005/8/layout/hierarchy1"/>
    <dgm:cxn modelId="{20357B49-8442-468A-BDB8-4D4A623E6EC1}" type="presParOf" srcId="{69B4E006-E176-458C-A2DB-23B73EE7937F}" destId="{0B75C06E-A5C6-4D9C-AFE5-745F1939C650}" srcOrd="1" destOrd="0" presId="urn:microsoft.com/office/officeart/2005/8/layout/hierarchy1"/>
    <dgm:cxn modelId="{FCBEBF17-7C7F-4F96-8D15-3B9FA52E30AC}" type="presParOf" srcId="{1CE94F8C-9627-49C3-BAE6-64DEF2475C83}" destId="{465C0CBC-0832-4738-8976-70A921DF35B9}" srcOrd="4" destOrd="0" presId="urn:microsoft.com/office/officeart/2005/8/layout/hierarchy1"/>
    <dgm:cxn modelId="{9C2480CF-651F-4C31-8494-FF6FB45FFF2D}" type="presParOf" srcId="{1CE94F8C-9627-49C3-BAE6-64DEF2475C83}" destId="{E847E275-301A-4FBE-BDEF-AAF96FA0B2CC}" srcOrd="5" destOrd="0" presId="urn:microsoft.com/office/officeart/2005/8/layout/hierarchy1"/>
    <dgm:cxn modelId="{549D1DF4-3A6E-4DFC-948B-76D772657888}" type="presParOf" srcId="{E847E275-301A-4FBE-BDEF-AAF96FA0B2CC}" destId="{E4E16FFB-52B5-474A-8625-37365EC8D590}" srcOrd="0" destOrd="0" presId="urn:microsoft.com/office/officeart/2005/8/layout/hierarchy1"/>
    <dgm:cxn modelId="{76CB50A7-F554-4E27-AAA5-FDCB8B2B86AA}" type="presParOf" srcId="{E4E16FFB-52B5-474A-8625-37365EC8D590}" destId="{D8F5AF22-D29F-4818-A380-054F6C68D145}" srcOrd="0" destOrd="0" presId="urn:microsoft.com/office/officeart/2005/8/layout/hierarchy1"/>
    <dgm:cxn modelId="{B1F1FF56-8B55-421A-ABA8-6BC84F0CFCF4}" type="presParOf" srcId="{E4E16FFB-52B5-474A-8625-37365EC8D590}" destId="{5D78FB53-4B05-4B25-B4EC-7E1D15F4711F}" srcOrd="1" destOrd="0" presId="urn:microsoft.com/office/officeart/2005/8/layout/hierarchy1"/>
    <dgm:cxn modelId="{51FDDDC2-5C6A-4105-80AC-C77E819DFFCD}" type="presParOf" srcId="{E847E275-301A-4FBE-BDEF-AAF96FA0B2CC}" destId="{F8B500BB-A220-48B7-B414-A788CFA548C0}" srcOrd="1" destOrd="0" presId="urn:microsoft.com/office/officeart/2005/8/layout/hierarchy1"/>
  </dgm:cxnLst>
  <dgm:bg/>
  <dgm:whole>
    <a:ln w="76200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5C0CBC-0832-4738-8976-70A921DF35B9}">
      <dsp:nvSpPr>
        <dsp:cNvPr id="0" name=""/>
        <dsp:cNvSpPr/>
      </dsp:nvSpPr>
      <dsp:spPr>
        <a:xfrm>
          <a:off x="6698202" y="2390993"/>
          <a:ext cx="910804" cy="1403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6506"/>
              </a:lnTo>
              <a:lnTo>
                <a:pt x="910804" y="1356506"/>
              </a:lnTo>
              <a:lnTo>
                <a:pt x="910804" y="14035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403F0-9DEF-4C6B-BC10-893CA49D31F7}">
      <dsp:nvSpPr>
        <dsp:cNvPr id="0" name=""/>
        <dsp:cNvSpPr/>
      </dsp:nvSpPr>
      <dsp:spPr>
        <a:xfrm>
          <a:off x="4400877" y="2390993"/>
          <a:ext cx="2297325" cy="3046455"/>
        </a:xfrm>
        <a:custGeom>
          <a:avLst/>
          <a:gdLst/>
          <a:ahLst/>
          <a:cxnLst/>
          <a:rect l="0" t="0" r="0" b="0"/>
          <a:pathLst>
            <a:path>
              <a:moveTo>
                <a:pt x="2297325" y="0"/>
              </a:moveTo>
              <a:lnTo>
                <a:pt x="2297325" y="2999411"/>
              </a:lnTo>
              <a:lnTo>
                <a:pt x="0" y="2999411"/>
              </a:lnTo>
              <a:lnTo>
                <a:pt x="0" y="30464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49366-9DD7-4800-B597-A2E59A62DD24}">
      <dsp:nvSpPr>
        <dsp:cNvPr id="0" name=""/>
        <dsp:cNvSpPr/>
      </dsp:nvSpPr>
      <dsp:spPr>
        <a:xfrm>
          <a:off x="4842860" y="2390993"/>
          <a:ext cx="1855342" cy="2137511"/>
        </a:xfrm>
        <a:custGeom>
          <a:avLst/>
          <a:gdLst/>
          <a:ahLst/>
          <a:cxnLst/>
          <a:rect l="0" t="0" r="0" b="0"/>
          <a:pathLst>
            <a:path>
              <a:moveTo>
                <a:pt x="1855342" y="0"/>
              </a:moveTo>
              <a:lnTo>
                <a:pt x="1855342" y="2090467"/>
              </a:lnTo>
              <a:lnTo>
                <a:pt x="0" y="2090467"/>
              </a:lnTo>
              <a:lnTo>
                <a:pt x="0" y="21375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BE243-FA66-4B08-B7ED-8924F485CB9F}">
      <dsp:nvSpPr>
        <dsp:cNvPr id="0" name=""/>
        <dsp:cNvSpPr/>
      </dsp:nvSpPr>
      <dsp:spPr>
        <a:xfrm>
          <a:off x="4475745" y="1727863"/>
          <a:ext cx="2222457" cy="340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620"/>
              </a:lnTo>
              <a:lnTo>
                <a:pt x="2222457" y="293620"/>
              </a:lnTo>
              <a:lnTo>
                <a:pt x="2222457" y="3406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D5C3C-23D5-4D8C-8F40-3C8E28AF6BE6}">
      <dsp:nvSpPr>
        <dsp:cNvPr id="0" name=""/>
        <dsp:cNvSpPr/>
      </dsp:nvSpPr>
      <dsp:spPr>
        <a:xfrm>
          <a:off x="1966492" y="3041278"/>
          <a:ext cx="1820193" cy="178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13"/>
              </a:lnTo>
              <a:lnTo>
                <a:pt x="1820193" y="131413"/>
              </a:lnTo>
              <a:lnTo>
                <a:pt x="1820193" y="1784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CAF20-892D-46C0-88AC-6145BEE6FCA8}">
      <dsp:nvSpPr>
        <dsp:cNvPr id="0" name=""/>
        <dsp:cNvSpPr/>
      </dsp:nvSpPr>
      <dsp:spPr>
        <a:xfrm>
          <a:off x="1762736" y="3041278"/>
          <a:ext cx="203755" cy="983970"/>
        </a:xfrm>
        <a:custGeom>
          <a:avLst/>
          <a:gdLst/>
          <a:ahLst/>
          <a:cxnLst/>
          <a:rect l="0" t="0" r="0" b="0"/>
          <a:pathLst>
            <a:path>
              <a:moveTo>
                <a:pt x="203755" y="0"/>
              </a:moveTo>
              <a:lnTo>
                <a:pt x="203755" y="936926"/>
              </a:lnTo>
              <a:lnTo>
                <a:pt x="0" y="936926"/>
              </a:lnTo>
              <a:lnTo>
                <a:pt x="0" y="9839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D270A-4B5E-495E-9D7C-44ED9C6832AA}">
      <dsp:nvSpPr>
        <dsp:cNvPr id="0" name=""/>
        <dsp:cNvSpPr/>
      </dsp:nvSpPr>
      <dsp:spPr>
        <a:xfrm>
          <a:off x="1966492" y="1727863"/>
          <a:ext cx="2509253" cy="477280"/>
        </a:xfrm>
        <a:custGeom>
          <a:avLst/>
          <a:gdLst/>
          <a:ahLst/>
          <a:cxnLst/>
          <a:rect l="0" t="0" r="0" b="0"/>
          <a:pathLst>
            <a:path>
              <a:moveTo>
                <a:pt x="2509253" y="0"/>
              </a:moveTo>
              <a:lnTo>
                <a:pt x="2509253" y="430236"/>
              </a:lnTo>
              <a:lnTo>
                <a:pt x="0" y="430236"/>
              </a:lnTo>
              <a:lnTo>
                <a:pt x="0" y="4772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33F18-D6CF-40AB-9ADB-7C9AFA437B69}">
      <dsp:nvSpPr>
        <dsp:cNvPr id="0" name=""/>
        <dsp:cNvSpPr/>
      </dsp:nvSpPr>
      <dsp:spPr>
        <a:xfrm>
          <a:off x="3475324" y="875067"/>
          <a:ext cx="2000841" cy="852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8D899D-E9B0-4466-A61C-6352B4BAB66C}">
      <dsp:nvSpPr>
        <dsp:cNvPr id="0" name=""/>
        <dsp:cNvSpPr/>
      </dsp:nvSpPr>
      <dsp:spPr>
        <a:xfrm>
          <a:off x="3531749" y="928670"/>
          <a:ext cx="2000841" cy="852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0541" cmpd="sng">
                <a:prstDash val="solid"/>
              </a:ln>
              <a:effectLst/>
            </a:rPr>
            <a:t>Компьютеры</a:t>
          </a:r>
          <a:endParaRPr lang="ru-RU" sz="2400" b="1" kern="1200" cap="none" spc="0" dirty="0">
            <a:ln w="10541" cmpd="sng">
              <a:prstDash val="solid"/>
            </a:ln>
            <a:effectLst/>
          </a:endParaRPr>
        </a:p>
      </dsp:txBody>
      <dsp:txXfrm>
        <a:off x="3531749" y="928670"/>
        <a:ext cx="2000841" cy="852796"/>
      </dsp:txXfrm>
    </dsp:sp>
    <dsp:sp modelId="{DA77F8D1-64BF-475F-838A-79C17367587F}">
      <dsp:nvSpPr>
        <dsp:cNvPr id="0" name=""/>
        <dsp:cNvSpPr/>
      </dsp:nvSpPr>
      <dsp:spPr>
        <a:xfrm>
          <a:off x="1236902" y="2205144"/>
          <a:ext cx="1459180" cy="8361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965B4F-C174-4264-B6C0-AF2FF54FF63C}">
      <dsp:nvSpPr>
        <dsp:cNvPr id="0" name=""/>
        <dsp:cNvSpPr/>
      </dsp:nvSpPr>
      <dsp:spPr>
        <a:xfrm>
          <a:off x="1293326" y="2258747"/>
          <a:ext cx="1459180" cy="836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0541" cmpd="sng">
                <a:prstDash val="solid"/>
              </a:ln>
              <a:effectLst/>
            </a:rPr>
            <a:t>Большие</a:t>
          </a:r>
          <a:endParaRPr lang="ru-RU" sz="2400" b="1" kern="1200" cap="none" spc="0" dirty="0">
            <a:ln w="10541" cmpd="sng">
              <a:prstDash val="solid"/>
            </a:ln>
            <a:effectLst/>
          </a:endParaRPr>
        </a:p>
      </dsp:txBody>
      <dsp:txXfrm>
        <a:off x="1293326" y="2258747"/>
        <a:ext cx="1459180" cy="836134"/>
      </dsp:txXfrm>
    </dsp:sp>
    <dsp:sp modelId="{1C4FCFB2-7E90-4578-ACB4-EE7396B69841}">
      <dsp:nvSpPr>
        <dsp:cNvPr id="0" name=""/>
        <dsp:cNvSpPr/>
      </dsp:nvSpPr>
      <dsp:spPr>
        <a:xfrm>
          <a:off x="565548" y="4025249"/>
          <a:ext cx="2394377" cy="8347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554AA1-1CC0-4ED1-928E-36EA77E997D1}">
      <dsp:nvSpPr>
        <dsp:cNvPr id="0" name=""/>
        <dsp:cNvSpPr/>
      </dsp:nvSpPr>
      <dsp:spPr>
        <a:xfrm>
          <a:off x="621972" y="4078852"/>
          <a:ext cx="2394377" cy="83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0541" cmpd="sng">
                <a:prstDash val="solid"/>
              </a:ln>
              <a:effectLst/>
            </a:rPr>
            <a:t>Супер-компьютеры</a:t>
          </a:r>
          <a:endParaRPr lang="ru-RU" sz="2400" b="1" kern="1200" cap="none" spc="0" dirty="0">
            <a:ln w="10541" cmpd="sng">
              <a:prstDash val="solid"/>
            </a:ln>
            <a:effectLst/>
          </a:endParaRPr>
        </a:p>
      </dsp:txBody>
      <dsp:txXfrm>
        <a:off x="621972" y="4078852"/>
        <a:ext cx="2394377" cy="834705"/>
      </dsp:txXfrm>
    </dsp:sp>
    <dsp:sp modelId="{309C677A-D2F1-4B8C-991F-B1F21218E97B}">
      <dsp:nvSpPr>
        <dsp:cNvPr id="0" name=""/>
        <dsp:cNvSpPr/>
      </dsp:nvSpPr>
      <dsp:spPr>
        <a:xfrm>
          <a:off x="3065771" y="3219736"/>
          <a:ext cx="1441828" cy="4256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8A63F8-9459-43E2-B6F4-5D7DFD81CDD2}">
      <dsp:nvSpPr>
        <dsp:cNvPr id="0" name=""/>
        <dsp:cNvSpPr/>
      </dsp:nvSpPr>
      <dsp:spPr>
        <a:xfrm>
          <a:off x="3122195" y="3273339"/>
          <a:ext cx="1441828" cy="425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0541" cmpd="sng">
                <a:prstDash val="solid"/>
              </a:ln>
              <a:effectLst/>
            </a:rPr>
            <a:t>Серверы</a:t>
          </a:r>
          <a:endParaRPr lang="ru-RU" sz="2400" b="1" kern="1200" cap="none" spc="0" dirty="0">
            <a:ln w="10541" cmpd="sng">
              <a:prstDash val="solid"/>
            </a:ln>
            <a:effectLst/>
          </a:endParaRPr>
        </a:p>
      </dsp:txBody>
      <dsp:txXfrm>
        <a:off x="3122195" y="3273339"/>
        <a:ext cx="1441828" cy="425606"/>
      </dsp:txXfrm>
    </dsp:sp>
    <dsp:sp modelId="{C874748C-67E3-46AD-962F-53AA84432D72}">
      <dsp:nvSpPr>
        <dsp:cNvPr id="0" name=""/>
        <dsp:cNvSpPr/>
      </dsp:nvSpPr>
      <dsp:spPr>
        <a:xfrm>
          <a:off x="5885650" y="2068528"/>
          <a:ext cx="1625105" cy="3224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BA79FF-53AB-4A2A-9216-C058AF9B659B}">
      <dsp:nvSpPr>
        <dsp:cNvPr id="0" name=""/>
        <dsp:cNvSpPr/>
      </dsp:nvSpPr>
      <dsp:spPr>
        <a:xfrm>
          <a:off x="5942074" y="2122131"/>
          <a:ext cx="1625105" cy="322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0541" cmpd="sng">
                <a:prstDash val="solid"/>
              </a:ln>
              <a:effectLst/>
            </a:rPr>
            <a:t>Малые</a:t>
          </a:r>
          <a:endParaRPr lang="ru-RU" sz="2400" b="1" kern="1200" cap="none" spc="0" dirty="0">
            <a:ln w="10541" cmpd="sng">
              <a:prstDash val="solid"/>
            </a:ln>
            <a:effectLst/>
          </a:endParaRPr>
        </a:p>
      </dsp:txBody>
      <dsp:txXfrm>
        <a:off x="5942074" y="2122131"/>
        <a:ext cx="1625105" cy="322465"/>
      </dsp:txXfrm>
    </dsp:sp>
    <dsp:sp modelId="{9B18E8F3-AEF2-4E95-BFC1-A11BFDB8AD43}">
      <dsp:nvSpPr>
        <dsp:cNvPr id="0" name=""/>
        <dsp:cNvSpPr/>
      </dsp:nvSpPr>
      <dsp:spPr>
        <a:xfrm>
          <a:off x="3696403" y="4528505"/>
          <a:ext cx="2292914" cy="4408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64E2D0-4A6A-4467-A732-970458FD25AC}">
      <dsp:nvSpPr>
        <dsp:cNvPr id="0" name=""/>
        <dsp:cNvSpPr/>
      </dsp:nvSpPr>
      <dsp:spPr>
        <a:xfrm>
          <a:off x="3752827" y="4582108"/>
          <a:ext cx="2292914" cy="440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0541" cmpd="sng">
                <a:prstDash val="solid"/>
              </a:ln>
              <a:effectLst/>
            </a:rPr>
            <a:t>Персональные</a:t>
          </a:r>
          <a:endParaRPr lang="ru-RU" sz="2400" b="1" kern="1200" cap="none" spc="0" dirty="0">
            <a:ln w="10541" cmpd="sng">
              <a:prstDash val="solid"/>
            </a:ln>
            <a:effectLst/>
          </a:endParaRPr>
        </a:p>
      </dsp:txBody>
      <dsp:txXfrm>
        <a:off x="3752827" y="4582108"/>
        <a:ext cx="2292914" cy="440855"/>
      </dsp:txXfrm>
    </dsp:sp>
    <dsp:sp modelId="{5C9A9D84-F604-4722-9A1D-09C93E2E4276}">
      <dsp:nvSpPr>
        <dsp:cNvPr id="0" name=""/>
        <dsp:cNvSpPr/>
      </dsp:nvSpPr>
      <dsp:spPr>
        <a:xfrm>
          <a:off x="3355316" y="5437449"/>
          <a:ext cx="2091122" cy="7246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E07299-907B-49FC-BDBA-541B02B1009F}">
      <dsp:nvSpPr>
        <dsp:cNvPr id="0" name=""/>
        <dsp:cNvSpPr/>
      </dsp:nvSpPr>
      <dsp:spPr>
        <a:xfrm>
          <a:off x="3411741" y="5491052"/>
          <a:ext cx="2091122" cy="724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0541" cmpd="sng">
                <a:prstDash val="solid"/>
              </a:ln>
              <a:effectLst/>
            </a:rPr>
            <a:t>Производ-ственные</a:t>
          </a:r>
          <a:endParaRPr lang="ru-RU" sz="2400" b="1" kern="1200" cap="none" spc="0" dirty="0">
            <a:ln w="10541" cmpd="sng">
              <a:prstDash val="solid"/>
            </a:ln>
            <a:effectLst/>
          </a:endParaRPr>
        </a:p>
      </dsp:txBody>
      <dsp:txXfrm>
        <a:off x="3411741" y="5491052"/>
        <a:ext cx="2091122" cy="724658"/>
      </dsp:txXfrm>
    </dsp:sp>
    <dsp:sp modelId="{D8F5AF22-D29F-4818-A380-054F6C68D145}">
      <dsp:nvSpPr>
        <dsp:cNvPr id="0" name=""/>
        <dsp:cNvSpPr/>
      </dsp:nvSpPr>
      <dsp:spPr>
        <a:xfrm>
          <a:off x="6781778" y="3794544"/>
          <a:ext cx="1654457" cy="12192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8FB53-4B05-4B25-B4EC-7E1D15F4711F}">
      <dsp:nvSpPr>
        <dsp:cNvPr id="0" name=""/>
        <dsp:cNvSpPr/>
      </dsp:nvSpPr>
      <dsp:spPr>
        <a:xfrm>
          <a:off x="6838203" y="3848147"/>
          <a:ext cx="1654457" cy="1219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0541" cmpd="sng">
                <a:prstDash val="solid"/>
              </a:ln>
              <a:effectLst/>
            </a:rPr>
            <a:t>Портатив-ные</a:t>
          </a:r>
          <a:endParaRPr lang="ru-RU" sz="2400" b="1" kern="1200" cap="none" spc="0" dirty="0">
            <a:ln w="10541" cmpd="sng">
              <a:prstDash val="solid"/>
            </a:ln>
            <a:effectLst/>
          </a:endParaRPr>
        </a:p>
      </dsp:txBody>
      <dsp:txXfrm>
        <a:off x="6838203" y="3848147"/>
        <a:ext cx="1654457" cy="1219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F7FF-E885-4E73-B591-D321EB7DB8BB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6356D-2745-43BB-9401-CB56C9D089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6356D-2745-43BB-9401-CB56C9D0899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AA62-F54B-4426-B923-B59204F6864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0490-D7DD-4326-892C-4AE95CEA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AA62-F54B-4426-B923-B59204F6864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0490-D7DD-4326-892C-4AE95CEA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AA62-F54B-4426-B923-B59204F6864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0490-D7DD-4326-892C-4AE95CEA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AA62-F54B-4426-B923-B59204F6864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0490-D7DD-4326-892C-4AE95CEA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AA62-F54B-4426-B923-B59204F6864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0490-D7DD-4326-892C-4AE95CEA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AA62-F54B-4426-B923-B59204F6864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0490-D7DD-4326-892C-4AE95CEA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AA62-F54B-4426-B923-B59204F6864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0490-D7DD-4326-892C-4AE95CEA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AA62-F54B-4426-B923-B59204F6864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0490-D7DD-4326-892C-4AE95CEA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AA62-F54B-4426-B923-B59204F6864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0490-D7DD-4326-892C-4AE95CEA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AA62-F54B-4426-B923-B59204F6864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0490-D7DD-4326-892C-4AE95CEA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AA62-F54B-4426-B923-B59204F6864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0490-D7DD-4326-892C-4AE95CEA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AA62-F54B-4426-B923-B59204F68642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0490-D7DD-4326-892C-4AE95CEA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5857916"/>
          </a:xfrm>
          <a:prstGeom prst="leftRightArrow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компьютеров по функциональным возможностям</a:t>
            </a:r>
            <a:endParaRPr lang="ru-RU" sz="5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-214338"/>
            <a:ext cx="2214546" cy="2952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429124" y="5000636"/>
            <a:ext cx="471487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n w="1905"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cs typeface="Andalus" pitchFamily="18" charset="-78"/>
              </a:rPr>
              <a:t>Муниципальное общеобразовательное учреждение гимназия №1</a:t>
            </a:r>
          </a:p>
          <a:p>
            <a:pPr>
              <a:defRPr/>
            </a:pPr>
            <a:endParaRPr lang="ru-RU" dirty="0" smtClean="0">
              <a:ln w="1905">
                <a:solidFill>
                  <a:schemeClr val="accent4">
                    <a:lumMod val="10000"/>
                  </a:schemeClr>
                </a:solidFill>
              </a:ln>
              <a:solidFill>
                <a:schemeClr val="accent4">
                  <a:lumMod val="10000"/>
                </a:schemeClr>
              </a:solidFill>
              <a:cs typeface="Andalus" pitchFamily="18" charset="-78"/>
            </a:endParaRPr>
          </a:p>
          <a:p>
            <a:pPr>
              <a:defRPr/>
            </a:pPr>
            <a:r>
              <a:rPr lang="ru-RU" dirty="0" smtClean="0">
                <a:ln w="1905"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cs typeface="Andalus" pitchFamily="18" charset="-78"/>
              </a:rPr>
              <a:t>Учитель информатики: Кондакова Л. В.</a:t>
            </a:r>
          </a:p>
          <a:p>
            <a:pPr>
              <a:defRPr/>
            </a:pPr>
            <a:r>
              <a:rPr lang="ru-RU" dirty="0" smtClean="0">
                <a:ln w="1905"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cs typeface="Andalus" pitchFamily="18" charset="-78"/>
              </a:rPr>
              <a:t>Липецк 2011</a:t>
            </a:r>
          </a:p>
          <a:p>
            <a:pPr>
              <a:defRPr/>
            </a:pPr>
            <a:r>
              <a:rPr lang="ru-RU" dirty="0" smtClean="0">
                <a:ln w="1905"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cs typeface="Andalus" pitchFamily="18" charset="-78"/>
              </a:rPr>
              <a:t>8 класс</a:t>
            </a:r>
            <a:endParaRPr lang="ru-RU" dirty="0">
              <a:cs typeface="Andalus" pitchFamily="18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571472" y="1142984"/>
            <a:ext cx="8143932" cy="5357850"/>
          </a:xfrm>
          <a:prstGeom prst="round1Rect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71472" y="1142984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Разрядность и формы представления чисел;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Емкость внешней памяти;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Характеристики внешних устройств хранения, обмена и ввода-вывода информации;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Пропускная способность устройств связи;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Способность компьютера одновременно работать с несколькими пользователями и выполнять одновременно несколько программ;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Типы операционных систем, используемых в компьютере;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Способность выполнять программы, написанные для других типов компьютеров (программная совместимость с другими типами компьютеров);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Возможность подключения к компьютерной сети;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Надежность.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компьютеров: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1643050"/>
          <a:ext cx="8001054" cy="4716759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429023"/>
                <a:gridCol w="2428892"/>
                <a:gridCol w="2143139"/>
              </a:tblGrid>
              <a:tr h="553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Параметры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Большие компьютеры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Малые компьютеры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7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Производительность (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млн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оп/с)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1000-100000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1-300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7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Объем оперативной памяти (Мбайт)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2000-10000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8-128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7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Объем внешней памяти (Гбайт)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500-5000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0,5-50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Разрядность (бит)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64; 128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16, 32, 64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/>
              <a:t>Вопросы:</a:t>
            </a:r>
            <a:endParaRPr lang="ru-RU" b="1" i="1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785786" y="1643050"/>
            <a:ext cx="7500990" cy="4143404"/>
          </a:xfrm>
          <a:prstGeom prst="foldedCorner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85786" y="1714488"/>
            <a:ext cx="750099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классификация?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параметры в качестве признака классификации компьютеров предлагаются?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  <a:tab pos="1528763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технический параметр определяет скорость обработки информации в компьютере?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параметр «тактовая частота» наиболее предпочтителен по сравнению с параметром «быстродействие»?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объем оперативной памяти – одна из важнейших характеристик компьютера?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00100" y="2071678"/>
            <a:ext cx="6786610" cy="2071702"/>
          </a:xfrm>
          <a:prstGeom prst="wedgeRoundRectCallout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00100" y="2428868"/>
            <a:ext cx="67151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Придумайте свою классификацию компьютеров и обоснуйте ее. Оформите в тетради.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4286256"/>
            <a:ext cx="2095501" cy="231737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87210">
            <a:off x="457200" y="857232"/>
            <a:ext cx="8229600" cy="2357454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урок!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538908"/>
            <a:ext cx="4071934" cy="43190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071810"/>
            <a:ext cx="3548066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i="1" dirty="0" smtClean="0"/>
              <a:t>Цели:</a:t>
            </a:r>
            <a:endParaRPr lang="ru-RU" sz="6000" b="1" i="1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214282" y="785794"/>
            <a:ext cx="8929718" cy="3286148"/>
          </a:xfrm>
          <a:prstGeom prst="homePlate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Узнать, что лежит в основе классификации компьютеров;</a:t>
            </a:r>
          </a:p>
          <a:p>
            <a:pPr marL="342900" indent="-3429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Познакомиться с существующими классами компьютеров;</a:t>
            </a:r>
          </a:p>
          <a:p>
            <a:pPr marL="342900" indent="-3429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Изучить какие основные технические параметры компьютеров используются  при их классификации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3571876"/>
            <a:ext cx="4548199" cy="3286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Признаки классификации компьютеров:</a:t>
            </a:r>
            <a:endParaRPr lang="ru-RU" b="1" i="1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285720" y="1357298"/>
            <a:ext cx="6715172" cy="3214710"/>
          </a:xfrm>
          <a:prstGeom prst="foldedCorner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 По габаритам;</a:t>
            </a:r>
          </a:p>
          <a:p>
            <a:pPr>
              <a:buFont typeface="Wingdings" pitchFamily="2" charset="2"/>
              <a:buChar char="Ø"/>
            </a:pP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По областям применения;</a:t>
            </a:r>
          </a:p>
          <a:p>
            <a:pPr>
              <a:buFont typeface="Wingdings" pitchFamily="2" charset="2"/>
              <a:buChar char="Ø"/>
            </a:pP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По быстродействию;</a:t>
            </a:r>
          </a:p>
          <a:p>
            <a:pPr>
              <a:buFont typeface="Wingdings" pitchFamily="2" charset="2"/>
              <a:buChar char="Ø"/>
            </a:pP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П выполняемым функциям;</a:t>
            </a:r>
          </a:p>
          <a:p>
            <a:pPr>
              <a:buFont typeface="Wingdings" pitchFamily="2" charset="2"/>
              <a:buChar char="Ø"/>
            </a:pP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По этапам создания.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714728"/>
            <a:ext cx="3857620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270832"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особенности: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типовой процесс 5"/>
          <p:cNvSpPr/>
          <p:nvPr/>
        </p:nvSpPr>
        <p:spPr>
          <a:xfrm rot="20975353">
            <a:off x="428596" y="1357298"/>
            <a:ext cx="7429552" cy="4143404"/>
          </a:xfrm>
          <a:prstGeom prst="flowChartPredefinedProcess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Назначение и роль компьютеров при обработке информации;</a:t>
            </a:r>
          </a:p>
          <a:p>
            <a:pPr>
              <a:buFont typeface="Wingdings" pitchFamily="2" charset="2"/>
              <a:buChar char="Ø"/>
            </a:pPr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взаимодействия человека и компьютера;</a:t>
            </a:r>
          </a:p>
          <a:p>
            <a:pPr>
              <a:buFont typeface="Wingdings" pitchFamily="2" charset="2"/>
              <a:buChar char="Ø"/>
            </a:pPr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Габариты;</a:t>
            </a:r>
          </a:p>
          <a:p>
            <a:pPr>
              <a:buFont typeface="Wingdings" pitchFamily="2" charset="2"/>
              <a:buChar char="Ø"/>
            </a:pPr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Ресурсные возможности.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9776" y="4369398"/>
            <a:ext cx="3324224" cy="2488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221454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77005" y="0"/>
            <a:ext cx="2666995" cy="2524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00826" y="4357694"/>
            <a:ext cx="2428892" cy="234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71451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компьютеры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000240"/>
            <a:ext cx="4493537" cy="3357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2285992"/>
            <a:ext cx="4454131" cy="4572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Малые компьютеры</a:t>
            </a:r>
            <a:endParaRPr lang="ru-RU" sz="66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00438"/>
            <a:ext cx="4500564" cy="3000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2786058"/>
            <a:ext cx="3643338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072494" cy="4214842"/>
          </a:xfrm>
          <a:prstGeom prst="flowChartPunchedTape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Быстродействие</a:t>
            </a:r>
            <a:r>
              <a:rPr lang="ru-RU" dirty="0" smtClean="0"/>
              <a:t> –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количество элементарных операций, выполняемых компьютером за одну секунду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35861">
            <a:off x="5611044" y="4090770"/>
            <a:ext cx="3357554" cy="2521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Обозначения более крупных единиц измерения быстродействия: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142976" y="2214554"/>
            <a:ext cx="7215238" cy="3429024"/>
          </a:xfrm>
          <a:prstGeom prst="foldedCorner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42976" y="2357430"/>
            <a:ext cx="70723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МИПС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миллион операций над числами с фиксированной запятой;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МФЛОПС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миллион операций над числами с плавающей запятой;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ГФЛОПС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миллиард операций над числами с плавающей запятой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346</Words>
  <Application>Microsoft Office PowerPoint</Application>
  <PresentationFormat>Экран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Классификация компьютеров по функциональным возможностям</vt:lpstr>
      <vt:lpstr>Цели:</vt:lpstr>
      <vt:lpstr>Признаки классификации компьютеров:</vt:lpstr>
      <vt:lpstr>Характерные особенности:</vt:lpstr>
      <vt:lpstr>Слайд 5</vt:lpstr>
      <vt:lpstr>Большие компьютеры</vt:lpstr>
      <vt:lpstr>Малые компьютеры</vt:lpstr>
      <vt:lpstr>Быстродействие – это количество элементарных операций, выполняемых компьютером за одну секунду </vt:lpstr>
      <vt:lpstr>Обозначения более крупных единиц измерения быстродействия:</vt:lpstr>
      <vt:lpstr>Параметры:</vt:lpstr>
      <vt:lpstr>Основные параметры компьютеров:</vt:lpstr>
      <vt:lpstr>Вопросы:</vt:lpstr>
      <vt:lpstr>Домашнее задание: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Зайкин-ПК</dc:creator>
  <cp:lastModifiedBy>Олег</cp:lastModifiedBy>
  <cp:revision>13</cp:revision>
  <dcterms:created xsi:type="dcterms:W3CDTF">2011-11-22T07:24:21Z</dcterms:created>
  <dcterms:modified xsi:type="dcterms:W3CDTF">2011-11-22T18:58:47Z</dcterms:modified>
</cp:coreProperties>
</file>