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wmf"/><Relationship Id="rId18" Type="http://schemas.openxmlformats.org/officeDocument/2006/relationships/image" Target="../media/image31.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wmf"/><Relationship Id="rId17" Type="http://schemas.openxmlformats.org/officeDocument/2006/relationships/image" Target="../media/image30.wmf"/><Relationship Id="rId2" Type="http://schemas.openxmlformats.org/officeDocument/2006/relationships/image" Target="../media/image15.wmf"/><Relationship Id="rId16" Type="http://schemas.openxmlformats.org/officeDocument/2006/relationships/image" Target="../media/image29.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5" Type="http://schemas.openxmlformats.org/officeDocument/2006/relationships/image" Target="../media/image28.wmf"/><Relationship Id="rId10" Type="http://schemas.openxmlformats.org/officeDocument/2006/relationships/image" Target="../media/image23.wmf"/><Relationship Id="rId19" Type="http://schemas.openxmlformats.org/officeDocument/2006/relationships/image" Target="../media/image32.wmf"/><Relationship Id="rId4" Type="http://schemas.openxmlformats.org/officeDocument/2006/relationships/image" Target="../media/image17.wmf"/><Relationship Id="rId9" Type="http://schemas.openxmlformats.org/officeDocument/2006/relationships/image" Target="../media/image22.wmf"/><Relationship Id="rId1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 Id="rId9" Type="http://schemas.openxmlformats.org/officeDocument/2006/relationships/image" Target="../media/image4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 Id="rId5" Type="http://schemas.openxmlformats.org/officeDocument/2006/relationships/image" Target="../media/image60.wmf"/><Relationship Id="rId4" Type="http://schemas.openxmlformats.org/officeDocument/2006/relationships/image" Target="../media/image59.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8.wmf"/><Relationship Id="rId3" Type="http://schemas.openxmlformats.org/officeDocument/2006/relationships/image" Target="../media/image63.wmf"/><Relationship Id="rId7" Type="http://schemas.openxmlformats.org/officeDocument/2006/relationships/image" Target="../media/image67.wmf"/><Relationship Id="rId2" Type="http://schemas.openxmlformats.org/officeDocument/2006/relationships/image" Target="../media/image62.wmf"/><Relationship Id="rId1" Type="http://schemas.openxmlformats.org/officeDocument/2006/relationships/image" Target="../media/image61.wmf"/><Relationship Id="rId6" Type="http://schemas.openxmlformats.org/officeDocument/2006/relationships/image" Target="../media/image66.wmf"/><Relationship Id="rId11" Type="http://schemas.openxmlformats.org/officeDocument/2006/relationships/image" Target="../media/image71.wmf"/><Relationship Id="rId5" Type="http://schemas.openxmlformats.org/officeDocument/2006/relationships/image" Target="../media/image65.wmf"/><Relationship Id="rId10" Type="http://schemas.openxmlformats.org/officeDocument/2006/relationships/image" Target="../media/image70.wmf"/><Relationship Id="rId4" Type="http://schemas.openxmlformats.org/officeDocument/2006/relationships/image" Target="../media/image64.wmf"/><Relationship Id="rId9" Type="http://schemas.openxmlformats.org/officeDocument/2006/relationships/image" Target="../media/image6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5225"/>
            <a:ext cx="2133600" cy="476250"/>
          </a:xfrm>
        </p:spPr>
        <p:txBody>
          <a:bodyPr/>
          <a:lstStyle>
            <a:lvl1pPr>
              <a:defRPr smtClean="0"/>
            </a:lvl1pPr>
          </a:lstStyle>
          <a:p>
            <a:pPr>
              <a:defRPr/>
            </a:pPr>
            <a:endParaRPr lang="ru-RU"/>
          </a:p>
        </p:txBody>
      </p:sp>
      <p:sp>
        <p:nvSpPr>
          <p:cNvPr id="8" name="Нижний колонтитул 7"/>
          <p:cNvSpPr>
            <a:spLocks noGrp="1"/>
          </p:cNvSpPr>
          <p:nvPr>
            <p:ph type="ftr" sz="quarter" idx="11"/>
          </p:nvPr>
        </p:nvSpPr>
        <p:spPr>
          <a:xfrm>
            <a:off x="3124200" y="6245225"/>
            <a:ext cx="2895600" cy="476250"/>
          </a:xfrm>
        </p:spPr>
        <p:txBody>
          <a:bodyPr/>
          <a:lstStyle>
            <a:lvl1pPr>
              <a:defRPr smtClean="0"/>
            </a:lvl1pPr>
          </a:lstStyle>
          <a:p>
            <a:pPr>
              <a:defRPr/>
            </a:pPr>
            <a:endParaRPr lang="ru-RU"/>
          </a:p>
        </p:txBody>
      </p:sp>
      <p:sp>
        <p:nvSpPr>
          <p:cNvPr id="9" name="Номер слайда 8"/>
          <p:cNvSpPr>
            <a:spLocks noGrp="1"/>
          </p:cNvSpPr>
          <p:nvPr>
            <p:ph type="sldNum" sz="quarter" idx="12"/>
          </p:nvPr>
        </p:nvSpPr>
        <p:spPr>
          <a:xfrm>
            <a:off x="6553200" y="6245225"/>
            <a:ext cx="2133600" cy="476250"/>
          </a:xfrm>
        </p:spPr>
        <p:txBody>
          <a:bodyPr/>
          <a:lstStyle>
            <a:lvl1pPr>
              <a:defRPr smtClean="0"/>
            </a:lvl1pPr>
          </a:lstStyle>
          <a:p>
            <a:pPr>
              <a:defRPr/>
            </a:pPr>
            <a:fld id="{9FE12B77-A1E0-48B9-AC0C-13537F1F3704}"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a:xfrm>
            <a:off x="457200" y="6245225"/>
            <a:ext cx="2133600" cy="476250"/>
          </a:xfrm>
        </p:spPr>
        <p:txBody>
          <a:bodyPr/>
          <a:lstStyle>
            <a:lvl1pPr>
              <a:defRPr smtClean="0"/>
            </a:lvl1pPr>
          </a:lstStyle>
          <a:p>
            <a:pPr>
              <a:defRPr/>
            </a:pPr>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smtClean="0"/>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smtClean="0"/>
            </a:lvl1pPr>
          </a:lstStyle>
          <a:p>
            <a:pPr>
              <a:defRPr/>
            </a:pPr>
            <a:fld id="{0D65AF7B-FE30-47AE-88F0-19917354026B}"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smtClean="0"/>
            </a:lvl1pPr>
          </a:lstStyle>
          <a:p>
            <a:pPr>
              <a:defRPr/>
            </a:pPr>
            <a:endParaRPr 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smtClean="0"/>
            </a:lvl1pPr>
          </a:lstStyle>
          <a:p>
            <a:pPr>
              <a:defRPr/>
            </a:pPr>
            <a:endParaRPr lang="ru-RU"/>
          </a:p>
        </p:txBody>
      </p:sp>
      <p:sp>
        <p:nvSpPr>
          <p:cNvPr id="8" name="Номер слайда 7"/>
          <p:cNvSpPr>
            <a:spLocks noGrp="1"/>
          </p:cNvSpPr>
          <p:nvPr>
            <p:ph type="sldNum" sz="quarter" idx="12"/>
          </p:nvPr>
        </p:nvSpPr>
        <p:spPr>
          <a:xfrm>
            <a:off x="6553200" y="6245225"/>
            <a:ext cx="2133600" cy="476250"/>
          </a:xfrm>
        </p:spPr>
        <p:txBody>
          <a:bodyPr/>
          <a:lstStyle>
            <a:lvl1pPr>
              <a:defRPr smtClean="0"/>
            </a:lvl1pPr>
          </a:lstStyle>
          <a:p>
            <a:pPr>
              <a:defRPr/>
            </a:pPr>
            <a:fld id="{F5DE0A16-4C75-4215-A3D9-8A6AAB26601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E9BAB8-A75A-4137-9DE0-B545222137DF}" type="datetimeFigureOut">
              <a:rPr lang="ru-RU" smtClean="0"/>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2E9BAB8-A75A-4137-9DE0-B545222137DF}" type="datetimeFigureOut">
              <a:rPr lang="ru-RU" smtClean="0"/>
              <a:t>12.02.2012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2E9BAB8-A75A-4137-9DE0-B545222137DF}" type="datetimeFigureOut">
              <a:rPr lang="ru-RU" smtClean="0"/>
              <a:t>12.02.2012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2E9BAB8-A75A-4137-9DE0-B545222137DF}" type="datetimeFigureOut">
              <a:rPr lang="ru-RU" smtClean="0"/>
              <a:t>12.02.2012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E9BAB8-A75A-4137-9DE0-B545222137DF}" type="datetimeFigureOut">
              <a:rPr lang="ru-RU" smtClean="0"/>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E9BAB8-A75A-4137-9DE0-B545222137DF}" type="datetimeFigureOut">
              <a:rPr lang="ru-RU" smtClean="0"/>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88EA56-B028-43BB-826C-E56A9AB2745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E9BAB8-A75A-4137-9DE0-B545222137DF}" type="datetimeFigureOut">
              <a:rPr lang="ru-RU" smtClean="0"/>
              <a:t>12.02.2012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8EA56-B028-43BB-826C-E56A9AB2745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2.bin"/><Relationship Id="rId7" Type="http://schemas.openxmlformats.org/officeDocument/2006/relationships/oleObject" Target="../embeddings/oleObject56.bin"/><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2.bin"/><Relationship Id="rId13" Type="http://schemas.openxmlformats.org/officeDocument/2006/relationships/oleObject" Target="../embeddings/oleObject67.bin"/><Relationship Id="rId3" Type="http://schemas.openxmlformats.org/officeDocument/2006/relationships/oleObject" Target="../embeddings/oleObject57.bin"/><Relationship Id="rId7" Type="http://schemas.openxmlformats.org/officeDocument/2006/relationships/oleObject" Target="../embeddings/oleObject61.bin"/><Relationship Id="rId12" Type="http://schemas.openxmlformats.org/officeDocument/2006/relationships/oleObject" Target="../embeddings/oleObject66.bin"/><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60.bin"/><Relationship Id="rId11" Type="http://schemas.openxmlformats.org/officeDocument/2006/relationships/oleObject" Target="../embeddings/oleObject65.bin"/><Relationship Id="rId5" Type="http://schemas.openxmlformats.org/officeDocument/2006/relationships/oleObject" Target="../embeddings/oleObject59.bin"/><Relationship Id="rId10" Type="http://schemas.openxmlformats.org/officeDocument/2006/relationships/oleObject" Target="../embeddings/oleObject64.bin"/><Relationship Id="rId4" Type="http://schemas.openxmlformats.org/officeDocument/2006/relationships/oleObject" Target="../embeddings/oleObject58.bin"/><Relationship Id="rId9" Type="http://schemas.openxmlformats.org/officeDocument/2006/relationships/oleObject" Target="../embeddings/oleObject6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18" Type="http://schemas.openxmlformats.org/officeDocument/2006/relationships/oleObject" Target="../embeddings/oleObject26.bin"/><Relationship Id="rId3" Type="http://schemas.openxmlformats.org/officeDocument/2006/relationships/oleObject" Target="../embeddings/oleObject11.bin"/><Relationship Id="rId21" Type="http://schemas.openxmlformats.org/officeDocument/2006/relationships/oleObject" Target="../embeddings/oleObject29.bin"/><Relationship Id="rId7" Type="http://schemas.openxmlformats.org/officeDocument/2006/relationships/oleObject" Target="../embeddings/oleObject15.bin"/><Relationship Id="rId12" Type="http://schemas.openxmlformats.org/officeDocument/2006/relationships/oleObject" Target="../embeddings/oleObject20.bin"/><Relationship Id="rId17" Type="http://schemas.openxmlformats.org/officeDocument/2006/relationships/oleObject" Target="../embeddings/oleObject25.bin"/><Relationship Id="rId2" Type="http://schemas.openxmlformats.org/officeDocument/2006/relationships/slideLayout" Target="../slideLayouts/slideLayout12.xml"/><Relationship Id="rId16" Type="http://schemas.openxmlformats.org/officeDocument/2006/relationships/oleObject" Target="../embeddings/oleObject24.bin"/><Relationship Id="rId20" Type="http://schemas.openxmlformats.org/officeDocument/2006/relationships/oleObject" Target="../embeddings/oleObject28.bin"/><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5" Type="http://schemas.openxmlformats.org/officeDocument/2006/relationships/oleObject" Target="../embeddings/oleObject23.bin"/><Relationship Id="rId10" Type="http://schemas.openxmlformats.org/officeDocument/2006/relationships/oleObject" Target="../embeddings/oleObject18.bin"/><Relationship Id="rId19" Type="http://schemas.openxmlformats.org/officeDocument/2006/relationships/oleObject" Target="../embeddings/oleObject27.bin"/><Relationship Id="rId4" Type="http://schemas.openxmlformats.org/officeDocument/2006/relationships/oleObject" Target="../embeddings/oleObject12.bin"/><Relationship Id="rId9" Type="http://schemas.openxmlformats.org/officeDocument/2006/relationships/oleObject" Target="../embeddings/oleObject17.bin"/><Relationship Id="rId14"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0.bin"/><Relationship Id="rId7" Type="http://schemas.openxmlformats.org/officeDocument/2006/relationships/oleObject" Target="../embeddings/oleObject34.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38.bin"/><Relationship Id="rId11" Type="http://schemas.openxmlformats.org/officeDocument/2006/relationships/oleObject" Target="../embeddings/oleObject43.bin"/><Relationship Id="rId5" Type="http://schemas.openxmlformats.org/officeDocument/2006/relationships/oleObject" Target="../embeddings/oleObject37.bin"/><Relationship Id="rId10" Type="http://schemas.openxmlformats.org/officeDocument/2006/relationships/oleObject" Target="../embeddings/oleObject42.bin"/><Relationship Id="rId4" Type="http://schemas.openxmlformats.org/officeDocument/2006/relationships/oleObject" Target="../embeddings/oleObject36.bin"/><Relationship Id="rId9" Type="http://schemas.openxmlformats.org/officeDocument/2006/relationships/oleObject" Target="../embeddings/oleObject4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8.bin"/><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47.bin"/><Relationship Id="rId5" Type="http://schemas.openxmlformats.org/officeDocument/2006/relationships/oleObject" Target="../embeddings/oleObject46.bin"/><Relationship Id="rId10" Type="http://schemas.openxmlformats.org/officeDocument/2006/relationships/oleObject" Target="../embeddings/oleObject51.bin"/><Relationship Id="rId4" Type="http://schemas.openxmlformats.org/officeDocument/2006/relationships/oleObject" Target="../embeddings/oleObject45.bin"/><Relationship Id="rId9" Type="http://schemas.openxmlformats.org/officeDocument/2006/relationships/oleObject" Target="../embeddings/oleObject50.bin"/></Relationships>
</file>

<file path=ppt/slides/_rels/slide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2.xml"/><Relationship Id="rId1" Type="http://schemas.openxmlformats.org/officeDocument/2006/relationships/audio" Target="file:///K:\10---Naomi.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ru-RU" b="1" i="1" dirty="0" smtClean="0">
                <a:solidFill>
                  <a:srgbClr val="C00000"/>
                </a:solidFill>
                <a:effectLst>
                  <a:outerShdw blurRad="38100" dist="38100" dir="2700000" algn="tl">
                    <a:srgbClr val="000000">
                      <a:alpha val="43137"/>
                    </a:srgbClr>
                  </a:outerShdw>
                </a:effectLst>
              </a:rPr>
              <a:t>Алгебра 10</a:t>
            </a:r>
          </a:p>
        </p:txBody>
      </p:sp>
      <p:sp>
        <p:nvSpPr>
          <p:cNvPr id="2053" name="Text Box 5"/>
          <p:cNvSpPr txBox="1">
            <a:spLocks noChangeArrowheads="1"/>
          </p:cNvSpPr>
          <p:nvPr/>
        </p:nvSpPr>
        <p:spPr bwMode="auto">
          <a:xfrm>
            <a:off x="6083300" y="4851400"/>
            <a:ext cx="2800350" cy="1570038"/>
          </a:xfrm>
          <a:prstGeom prst="rect">
            <a:avLst/>
          </a:prstGeom>
          <a:noFill/>
          <a:ln w="9525">
            <a:noFill/>
            <a:miter lim="800000"/>
            <a:headEnd/>
            <a:tailEnd/>
          </a:ln>
          <a:effectLst/>
        </p:spPr>
        <p:txBody>
          <a:bodyPr>
            <a:spAutoFit/>
          </a:bodyPr>
          <a:lstStyle/>
          <a:p>
            <a:pPr algn="ctr">
              <a:spcBef>
                <a:spcPct val="50000"/>
              </a:spcBef>
              <a:defRPr/>
            </a:pPr>
            <a:r>
              <a:rPr lang="ru-RU" sz="1600" b="1" i="1" dirty="0" err="1">
                <a:solidFill>
                  <a:schemeClr val="tx1">
                    <a:lumMod val="95000"/>
                    <a:lumOff val="5000"/>
                  </a:schemeClr>
                </a:solidFill>
              </a:rPr>
              <a:t>Садоха</a:t>
            </a:r>
            <a:r>
              <a:rPr lang="ru-RU" sz="1600" b="1" i="1" dirty="0">
                <a:solidFill>
                  <a:schemeClr val="tx1">
                    <a:lumMod val="95000"/>
                    <a:lumOff val="5000"/>
                  </a:schemeClr>
                </a:solidFill>
              </a:rPr>
              <a:t> Г.К. </a:t>
            </a:r>
          </a:p>
          <a:p>
            <a:pPr algn="ctr">
              <a:spcBef>
                <a:spcPct val="50000"/>
              </a:spcBef>
              <a:defRPr/>
            </a:pPr>
            <a:r>
              <a:rPr lang="ru-RU" sz="1600" b="1" i="1" dirty="0">
                <a:solidFill>
                  <a:schemeClr val="tx1">
                    <a:lumMod val="95000"/>
                    <a:lumOff val="5000"/>
                  </a:schemeClr>
                </a:solidFill>
              </a:rPr>
              <a:t>учитель математики МБОУ СОШ №3</a:t>
            </a:r>
          </a:p>
          <a:p>
            <a:pPr algn="ctr">
              <a:spcBef>
                <a:spcPct val="50000"/>
              </a:spcBef>
              <a:defRPr/>
            </a:pPr>
            <a:r>
              <a:rPr lang="ru-RU" sz="1600" b="1" i="1" dirty="0">
                <a:solidFill>
                  <a:schemeClr val="tx1">
                    <a:lumMod val="95000"/>
                    <a:lumOff val="5000"/>
                  </a:schemeClr>
                </a:solidFill>
              </a:rPr>
              <a:t> г. Кстово Нижегородской области</a:t>
            </a:r>
          </a:p>
        </p:txBody>
      </p:sp>
      <p:pic>
        <p:nvPicPr>
          <p:cNvPr id="13316" name="Picture 4"/>
          <p:cNvPicPr>
            <a:picLocks noChangeAspect="1" noChangeArrowheads="1"/>
          </p:cNvPicPr>
          <p:nvPr/>
        </p:nvPicPr>
        <p:blipFill>
          <a:blip r:embed="rId2"/>
          <a:srcRect/>
          <a:stretch>
            <a:fillRect/>
          </a:stretch>
        </p:blipFill>
        <p:spPr bwMode="auto">
          <a:xfrm>
            <a:off x="349250" y="4318000"/>
            <a:ext cx="1800225" cy="1252538"/>
          </a:xfrm>
          <a:prstGeom prst="rect">
            <a:avLst/>
          </a:prstGeom>
          <a:noFill/>
          <a:ln w="9525">
            <a:noFill/>
            <a:miter lim="800000"/>
            <a:headEnd/>
            <a:tailEnd/>
          </a:ln>
        </p:spPr>
      </p:pic>
      <p:sp>
        <p:nvSpPr>
          <p:cNvPr id="2050" name="Rectangle 2"/>
          <p:cNvSpPr>
            <a:spLocks noGrp="1" noChangeArrowheads="1"/>
          </p:cNvSpPr>
          <p:nvPr>
            <p:ph type="ctrTitle"/>
          </p:nvPr>
        </p:nvSpPr>
        <p:spPr/>
        <p:txBody>
          <a:bodyPr rtlCol="0">
            <a:noAutofit/>
          </a:bodyPr>
          <a:lstStyle/>
          <a:p>
            <a:pPr fontAlgn="auto">
              <a:spcAft>
                <a:spcPts val="0"/>
              </a:spcAft>
              <a:defRPr/>
            </a:pPr>
            <a:r>
              <a:rPr lang="ru-RU" sz="7200" b="1" cap="all" baseline="34000" dirty="0" smtClean="0">
                <a:solidFill>
                  <a:srgbClr val="FF0000"/>
                </a:solidFill>
                <a:effectLst>
                  <a:outerShdw blurRad="38100" dist="38100" dir="2700000" algn="tl">
                    <a:srgbClr val="000000">
                      <a:alpha val="43137"/>
                    </a:srgbClr>
                  </a:outerShdw>
                </a:effectLst>
              </a:rPr>
              <a:t>Приложения производной</a:t>
            </a:r>
            <a:endParaRPr lang="ru-RU" sz="7200" b="1" i="1" cap="all" baseline="34000" dirty="0" smtClean="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sz="quarter"/>
          </p:nvPr>
        </p:nvSpPr>
        <p:spPr>
          <a:xfrm>
            <a:off x="431800" y="0"/>
            <a:ext cx="8229600" cy="454025"/>
          </a:xfrm>
        </p:spPr>
        <p:txBody>
          <a:bodyPr rtlCol="0">
            <a:normAutofit fontScale="90000"/>
          </a:bodyPr>
          <a:lstStyle/>
          <a:p>
            <a:pPr fontAlgn="auto">
              <a:spcAft>
                <a:spcPts val="0"/>
              </a:spcAft>
              <a:defRPr/>
            </a:pPr>
            <a:r>
              <a:rPr lang="ru-RU" sz="4000" smtClean="0">
                <a:solidFill>
                  <a:srgbClr val="666699"/>
                </a:solidFill>
              </a:rPr>
              <a:t>Дифференцирование</a:t>
            </a:r>
          </a:p>
        </p:txBody>
      </p:sp>
      <p:graphicFrame>
        <p:nvGraphicFramePr>
          <p:cNvPr id="25882" name="Group 282"/>
          <p:cNvGraphicFramePr>
            <a:graphicFrameLocks noGrp="1"/>
          </p:cNvGraphicFramePr>
          <p:nvPr>
            <p:ph sz="quarter" idx="1"/>
          </p:nvPr>
        </p:nvGraphicFramePr>
        <p:xfrm>
          <a:off x="385763" y="593725"/>
          <a:ext cx="8326437" cy="5849938"/>
        </p:xfrm>
        <a:graphic>
          <a:graphicData uri="http://schemas.openxmlformats.org/drawingml/2006/table">
            <a:tbl>
              <a:tblPr/>
              <a:tblGrid>
                <a:gridCol w="1387475"/>
                <a:gridCol w="1387475"/>
                <a:gridCol w="1389062"/>
                <a:gridCol w="1387475"/>
                <a:gridCol w="1387475"/>
                <a:gridCol w="1387475"/>
              </a:tblGrid>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762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146" name="Object 197"/>
          <p:cNvGraphicFramePr>
            <a:graphicFrameLocks noChangeAspect="1"/>
          </p:cNvGraphicFramePr>
          <p:nvPr>
            <p:ph sz="quarter" idx="2"/>
          </p:nvPr>
        </p:nvGraphicFramePr>
        <p:xfrm>
          <a:off x="534988" y="1766888"/>
          <a:ext cx="1143000" cy="536575"/>
        </p:xfrm>
        <a:graphic>
          <a:graphicData uri="http://schemas.openxmlformats.org/presentationml/2006/ole">
            <p:oleObj spid="_x0000_s6146" name="Формула" r:id="rId3" imgW="838080" imgH="393480" progId="Equation.3">
              <p:embed/>
            </p:oleObj>
          </a:graphicData>
        </a:graphic>
      </p:graphicFrame>
      <p:graphicFrame>
        <p:nvGraphicFramePr>
          <p:cNvPr id="6147" name="Object 199"/>
          <p:cNvGraphicFramePr>
            <a:graphicFrameLocks noChangeAspect="1"/>
          </p:cNvGraphicFramePr>
          <p:nvPr>
            <p:ph sz="quarter" idx="3"/>
          </p:nvPr>
        </p:nvGraphicFramePr>
        <p:xfrm>
          <a:off x="657225" y="2754313"/>
          <a:ext cx="900113" cy="593725"/>
        </p:xfrm>
        <a:graphic>
          <a:graphicData uri="http://schemas.openxmlformats.org/presentationml/2006/ole">
            <p:oleObj spid="_x0000_s6147" name="Формула" r:id="rId4" imgW="596880" imgH="393480" progId="Equation.3">
              <p:embed/>
            </p:oleObj>
          </a:graphicData>
        </a:graphic>
      </p:graphicFrame>
      <p:graphicFrame>
        <p:nvGraphicFramePr>
          <p:cNvPr id="6148" name="Object 201"/>
          <p:cNvGraphicFramePr>
            <a:graphicFrameLocks noChangeAspect="1"/>
          </p:cNvGraphicFramePr>
          <p:nvPr>
            <p:ph sz="quarter" idx="4"/>
          </p:nvPr>
        </p:nvGraphicFramePr>
        <p:xfrm>
          <a:off x="431800" y="3743325"/>
          <a:ext cx="1260475" cy="514350"/>
        </p:xfrm>
        <a:graphic>
          <a:graphicData uri="http://schemas.openxmlformats.org/presentationml/2006/ole">
            <p:oleObj spid="_x0000_s6148" name="Формула" r:id="rId5" imgW="622080" imgH="253800" progId="Equation.3">
              <p:embed/>
            </p:oleObj>
          </a:graphicData>
        </a:graphic>
      </p:graphicFrame>
      <p:sp>
        <p:nvSpPr>
          <p:cNvPr id="25712" name="Text Box 112"/>
          <p:cNvSpPr txBox="1">
            <a:spLocks noChangeArrowheads="1"/>
          </p:cNvSpPr>
          <p:nvPr/>
        </p:nvSpPr>
        <p:spPr bwMode="auto">
          <a:xfrm>
            <a:off x="1871663" y="2619375"/>
            <a:ext cx="1260475" cy="762000"/>
          </a:xfrm>
          <a:prstGeom prst="rect">
            <a:avLst/>
          </a:prstGeom>
          <a:noFill/>
          <a:ln w="9525">
            <a:noFill/>
            <a:miter lim="800000"/>
            <a:headEnd/>
            <a:tailEnd/>
          </a:ln>
        </p:spPr>
        <p:txBody>
          <a:bodyPr>
            <a:spAutoFit/>
          </a:bodyPr>
          <a:lstStyle/>
          <a:p>
            <a:pPr algn="ctr">
              <a:spcBef>
                <a:spcPct val="50000"/>
              </a:spcBef>
            </a:pPr>
            <a:r>
              <a:rPr lang="ru-RU" sz="4400"/>
              <a:t>+</a:t>
            </a:r>
          </a:p>
        </p:txBody>
      </p:sp>
      <p:sp>
        <p:nvSpPr>
          <p:cNvPr id="25715" name="Text Box 115"/>
          <p:cNvSpPr txBox="1">
            <a:spLocks noChangeArrowheads="1"/>
          </p:cNvSpPr>
          <p:nvPr/>
        </p:nvSpPr>
        <p:spPr bwMode="auto">
          <a:xfrm>
            <a:off x="3176588" y="5634038"/>
            <a:ext cx="1349375" cy="762000"/>
          </a:xfrm>
          <a:prstGeom prst="rect">
            <a:avLst/>
          </a:prstGeom>
          <a:noFill/>
          <a:ln w="9525">
            <a:noFill/>
            <a:miter lim="800000"/>
            <a:headEnd/>
            <a:tailEnd/>
          </a:ln>
        </p:spPr>
        <p:txBody>
          <a:bodyPr>
            <a:spAutoFit/>
          </a:bodyPr>
          <a:lstStyle/>
          <a:p>
            <a:pPr algn="ctr">
              <a:spcBef>
                <a:spcPct val="50000"/>
              </a:spcBef>
            </a:pPr>
            <a:r>
              <a:rPr lang="ru-RU" sz="4400"/>
              <a:t>+</a:t>
            </a:r>
          </a:p>
        </p:txBody>
      </p:sp>
      <p:sp>
        <p:nvSpPr>
          <p:cNvPr id="25718" name="Text Box 118"/>
          <p:cNvSpPr txBox="1">
            <a:spLocks noChangeArrowheads="1"/>
          </p:cNvSpPr>
          <p:nvPr/>
        </p:nvSpPr>
        <p:spPr bwMode="auto">
          <a:xfrm>
            <a:off x="4572000" y="3563938"/>
            <a:ext cx="1395413" cy="762000"/>
          </a:xfrm>
          <a:prstGeom prst="rect">
            <a:avLst/>
          </a:prstGeom>
          <a:noFill/>
          <a:ln w="9525">
            <a:noFill/>
            <a:miter lim="800000"/>
            <a:headEnd/>
            <a:tailEnd/>
          </a:ln>
        </p:spPr>
        <p:txBody>
          <a:bodyPr>
            <a:spAutoFit/>
          </a:bodyPr>
          <a:lstStyle/>
          <a:p>
            <a:pPr algn="ctr">
              <a:spcBef>
                <a:spcPct val="50000"/>
              </a:spcBef>
            </a:pPr>
            <a:r>
              <a:rPr lang="ru-RU" sz="4400"/>
              <a:t>+</a:t>
            </a:r>
          </a:p>
        </p:txBody>
      </p:sp>
      <p:sp>
        <p:nvSpPr>
          <p:cNvPr id="6214" name="Line 184"/>
          <p:cNvSpPr>
            <a:spLocks noChangeShapeType="1"/>
          </p:cNvSpPr>
          <p:nvPr/>
        </p:nvSpPr>
        <p:spPr bwMode="auto">
          <a:xfrm>
            <a:off x="341313" y="549275"/>
            <a:ext cx="1485900" cy="1079500"/>
          </a:xfrm>
          <a:prstGeom prst="line">
            <a:avLst/>
          </a:prstGeom>
          <a:noFill/>
          <a:ln w="9525">
            <a:solidFill>
              <a:schemeClr val="tx1"/>
            </a:solidFill>
            <a:round/>
            <a:headEnd/>
            <a:tailEnd/>
          </a:ln>
        </p:spPr>
        <p:txBody>
          <a:bodyPr/>
          <a:lstStyle/>
          <a:p>
            <a:endParaRPr lang="ru-RU"/>
          </a:p>
        </p:txBody>
      </p:sp>
      <p:sp>
        <p:nvSpPr>
          <p:cNvPr id="25791" name="Text Box 191"/>
          <p:cNvSpPr txBox="1">
            <a:spLocks noChangeArrowheads="1"/>
          </p:cNvSpPr>
          <p:nvPr/>
        </p:nvSpPr>
        <p:spPr bwMode="auto">
          <a:xfrm>
            <a:off x="7362825" y="4598988"/>
            <a:ext cx="1395413" cy="762000"/>
          </a:xfrm>
          <a:prstGeom prst="rect">
            <a:avLst/>
          </a:prstGeom>
          <a:noFill/>
          <a:ln w="9525">
            <a:noFill/>
            <a:miter lim="800000"/>
            <a:headEnd/>
            <a:tailEnd/>
          </a:ln>
        </p:spPr>
        <p:txBody>
          <a:bodyPr>
            <a:spAutoFit/>
          </a:bodyPr>
          <a:lstStyle/>
          <a:p>
            <a:pPr algn="ctr">
              <a:spcBef>
                <a:spcPct val="50000"/>
              </a:spcBef>
            </a:pPr>
            <a:r>
              <a:rPr lang="ru-RU" sz="4400"/>
              <a:t>+</a:t>
            </a:r>
          </a:p>
        </p:txBody>
      </p:sp>
      <p:sp>
        <p:nvSpPr>
          <p:cNvPr id="25793" name="Text Box 193"/>
          <p:cNvSpPr txBox="1">
            <a:spLocks noChangeArrowheads="1"/>
          </p:cNvSpPr>
          <p:nvPr/>
        </p:nvSpPr>
        <p:spPr bwMode="auto">
          <a:xfrm>
            <a:off x="5967413" y="1628775"/>
            <a:ext cx="1304925" cy="823913"/>
          </a:xfrm>
          <a:prstGeom prst="rect">
            <a:avLst/>
          </a:prstGeom>
          <a:noFill/>
          <a:ln w="9525">
            <a:noFill/>
            <a:miter lim="800000"/>
            <a:headEnd/>
            <a:tailEnd/>
          </a:ln>
        </p:spPr>
        <p:txBody>
          <a:bodyPr>
            <a:spAutoFit/>
          </a:bodyPr>
          <a:lstStyle/>
          <a:p>
            <a:pPr algn="ctr">
              <a:spcBef>
                <a:spcPct val="50000"/>
              </a:spcBef>
            </a:pPr>
            <a:r>
              <a:rPr lang="ru-RU" sz="4800"/>
              <a:t>+</a:t>
            </a:r>
          </a:p>
        </p:txBody>
      </p:sp>
      <p:sp>
        <p:nvSpPr>
          <p:cNvPr id="6217" name="Text Box 194"/>
          <p:cNvSpPr txBox="1">
            <a:spLocks noChangeArrowheads="1"/>
          </p:cNvSpPr>
          <p:nvPr/>
        </p:nvSpPr>
        <p:spPr bwMode="auto">
          <a:xfrm>
            <a:off x="701675" y="1133475"/>
            <a:ext cx="314325" cy="366713"/>
          </a:xfrm>
          <a:prstGeom prst="rect">
            <a:avLst/>
          </a:prstGeom>
          <a:noFill/>
          <a:ln w="9525">
            <a:noFill/>
            <a:miter lim="800000"/>
            <a:headEnd/>
            <a:tailEnd/>
          </a:ln>
        </p:spPr>
        <p:txBody>
          <a:bodyPr>
            <a:spAutoFit/>
          </a:bodyPr>
          <a:lstStyle/>
          <a:p>
            <a:pPr>
              <a:spcBef>
                <a:spcPct val="50000"/>
              </a:spcBef>
            </a:pPr>
            <a:endParaRPr lang="ru-RU"/>
          </a:p>
        </p:txBody>
      </p:sp>
      <p:sp>
        <p:nvSpPr>
          <p:cNvPr id="6218" name="Text Box 195"/>
          <p:cNvSpPr txBox="1">
            <a:spLocks noChangeArrowheads="1"/>
          </p:cNvSpPr>
          <p:nvPr/>
        </p:nvSpPr>
        <p:spPr bwMode="auto">
          <a:xfrm>
            <a:off x="566738" y="1042988"/>
            <a:ext cx="404812" cy="457200"/>
          </a:xfrm>
          <a:prstGeom prst="rect">
            <a:avLst/>
          </a:prstGeom>
          <a:noFill/>
          <a:ln w="9525">
            <a:noFill/>
            <a:miter lim="800000"/>
            <a:headEnd/>
            <a:tailEnd/>
          </a:ln>
        </p:spPr>
        <p:txBody>
          <a:bodyPr>
            <a:spAutoFit/>
          </a:bodyPr>
          <a:lstStyle/>
          <a:p>
            <a:pPr>
              <a:spcBef>
                <a:spcPct val="50000"/>
              </a:spcBef>
            </a:pPr>
            <a:r>
              <a:rPr lang="en-US" sz="2400" b="1"/>
              <a:t>y</a:t>
            </a:r>
            <a:endParaRPr lang="ru-RU" sz="2400" b="1"/>
          </a:p>
        </p:txBody>
      </p:sp>
      <p:sp>
        <p:nvSpPr>
          <p:cNvPr id="6219" name="Text Box 196"/>
          <p:cNvSpPr txBox="1">
            <a:spLocks noChangeArrowheads="1"/>
          </p:cNvSpPr>
          <p:nvPr/>
        </p:nvSpPr>
        <p:spPr bwMode="auto">
          <a:xfrm>
            <a:off x="1196975" y="638175"/>
            <a:ext cx="630238" cy="457200"/>
          </a:xfrm>
          <a:prstGeom prst="rect">
            <a:avLst/>
          </a:prstGeom>
          <a:noFill/>
          <a:ln w="9525">
            <a:noFill/>
            <a:miter lim="800000"/>
            <a:headEnd/>
            <a:tailEnd/>
          </a:ln>
        </p:spPr>
        <p:txBody>
          <a:bodyPr>
            <a:spAutoFit/>
          </a:bodyPr>
          <a:lstStyle/>
          <a:p>
            <a:pPr>
              <a:spcBef>
                <a:spcPct val="50000"/>
              </a:spcBef>
            </a:pPr>
            <a:r>
              <a:rPr lang="en-US" sz="2400" b="1"/>
              <a:t>y’</a:t>
            </a:r>
            <a:endParaRPr lang="ru-RU" sz="2400" b="1"/>
          </a:p>
        </p:txBody>
      </p:sp>
      <p:graphicFrame>
        <p:nvGraphicFramePr>
          <p:cNvPr id="6149" name="Object 204"/>
          <p:cNvGraphicFramePr>
            <a:graphicFrameLocks noChangeAspect="1"/>
          </p:cNvGraphicFramePr>
          <p:nvPr/>
        </p:nvGraphicFramePr>
        <p:xfrm>
          <a:off x="372366" y="4643446"/>
          <a:ext cx="1413552" cy="642942"/>
        </p:xfrm>
        <a:graphic>
          <a:graphicData uri="http://schemas.openxmlformats.org/presentationml/2006/ole">
            <p:oleObj spid="_x0000_s6149" name="Формула" r:id="rId6" imgW="825480" imgH="393480" progId="Equation.3">
              <p:embed/>
            </p:oleObj>
          </a:graphicData>
        </a:graphic>
      </p:graphicFrame>
      <p:graphicFrame>
        <p:nvGraphicFramePr>
          <p:cNvPr id="6150" name="Object 205"/>
          <p:cNvGraphicFramePr>
            <a:graphicFrameLocks noChangeAspect="1"/>
          </p:cNvGraphicFramePr>
          <p:nvPr/>
        </p:nvGraphicFramePr>
        <p:xfrm>
          <a:off x="476250" y="5724525"/>
          <a:ext cx="1169988" cy="369888"/>
        </p:xfrm>
        <a:graphic>
          <a:graphicData uri="http://schemas.openxmlformats.org/presentationml/2006/ole">
            <p:oleObj spid="_x0000_s6150" name="Формула" r:id="rId7" imgW="723600" imgH="228600" progId="Equation.3">
              <p:embed/>
            </p:oleObj>
          </a:graphicData>
        </a:graphic>
      </p:graphicFrame>
      <p:sp>
        <p:nvSpPr>
          <p:cNvPr id="6220" name="Line 207"/>
          <p:cNvSpPr>
            <a:spLocks noChangeShapeType="1"/>
          </p:cNvSpPr>
          <p:nvPr/>
        </p:nvSpPr>
        <p:spPr bwMode="auto">
          <a:xfrm flipV="1">
            <a:off x="2051050" y="773113"/>
            <a:ext cx="0" cy="676275"/>
          </a:xfrm>
          <a:prstGeom prst="line">
            <a:avLst/>
          </a:prstGeom>
          <a:noFill/>
          <a:ln w="9525">
            <a:solidFill>
              <a:schemeClr val="tx1"/>
            </a:solidFill>
            <a:round/>
            <a:headEnd/>
            <a:tailEnd type="triangle" w="med" len="med"/>
          </a:ln>
        </p:spPr>
        <p:txBody>
          <a:bodyPr/>
          <a:lstStyle/>
          <a:p>
            <a:endParaRPr lang="ru-RU"/>
          </a:p>
        </p:txBody>
      </p:sp>
      <p:sp>
        <p:nvSpPr>
          <p:cNvPr id="6221" name="Line 208"/>
          <p:cNvSpPr>
            <a:spLocks noChangeShapeType="1"/>
          </p:cNvSpPr>
          <p:nvPr/>
        </p:nvSpPr>
        <p:spPr bwMode="auto">
          <a:xfrm>
            <a:off x="1962150" y="1358900"/>
            <a:ext cx="989013" cy="0"/>
          </a:xfrm>
          <a:prstGeom prst="line">
            <a:avLst/>
          </a:prstGeom>
          <a:noFill/>
          <a:ln w="9525">
            <a:solidFill>
              <a:schemeClr val="tx1"/>
            </a:solidFill>
            <a:round/>
            <a:headEnd/>
            <a:tailEnd type="triangle" w="med" len="med"/>
          </a:ln>
        </p:spPr>
        <p:txBody>
          <a:bodyPr/>
          <a:lstStyle/>
          <a:p>
            <a:endParaRPr lang="ru-RU"/>
          </a:p>
        </p:txBody>
      </p:sp>
      <p:sp>
        <p:nvSpPr>
          <p:cNvPr id="6222" name="Line 209"/>
          <p:cNvSpPr>
            <a:spLocks noChangeShapeType="1"/>
          </p:cNvSpPr>
          <p:nvPr/>
        </p:nvSpPr>
        <p:spPr bwMode="auto">
          <a:xfrm flipV="1">
            <a:off x="3402013" y="773113"/>
            <a:ext cx="0" cy="676275"/>
          </a:xfrm>
          <a:prstGeom prst="line">
            <a:avLst/>
          </a:prstGeom>
          <a:noFill/>
          <a:ln w="9525">
            <a:solidFill>
              <a:schemeClr val="tx1"/>
            </a:solidFill>
            <a:round/>
            <a:headEnd/>
            <a:tailEnd type="triangle" w="med" len="med"/>
          </a:ln>
        </p:spPr>
        <p:txBody>
          <a:bodyPr/>
          <a:lstStyle/>
          <a:p>
            <a:endParaRPr lang="ru-RU"/>
          </a:p>
        </p:txBody>
      </p:sp>
      <p:sp>
        <p:nvSpPr>
          <p:cNvPr id="6223" name="Line 210"/>
          <p:cNvSpPr>
            <a:spLocks noChangeShapeType="1"/>
          </p:cNvSpPr>
          <p:nvPr/>
        </p:nvSpPr>
        <p:spPr bwMode="auto">
          <a:xfrm>
            <a:off x="3311525" y="1358900"/>
            <a:ext cx="1035050" cy="0"/>
          </a:xfrm>
          <a:prstGeom prst="line">
            <a:avLst/>
          </a:prstGeom>
          <a:noFill/>
          <a:ln w="9525">
            <a:solidFill>
              <a:schemeClr val="tx1"/>
            </a:solidFill>
            <a:round/>
            <a:headEnd/>
            <a:tailEnd type="triangle" w="med" len="med"/>
          </a:ln>
        </p:spPr>
        <p:txBody>
          <a:bodyPr/>
          <a:lstStyle/>
          <a:p>
            <a:endParaRPr lang="ru-RU"/>
          </a:p>
        </p:txBody>
      </p:sp>
      <p:sp>
        <p:nvSpPr>
          <p:cNvPr id="6224" name="Line 211"/>
          <p:cNvSpPr>
            <a:spLocks noChangeShapeType="1"/>
          </p:cNvSpPr>
          <p:nvPr/>
        </p:nvSpPr>
        <p:spPr bwMode="auto">
          <a:xfrm flipV="1">
            <a:off x="5246688" y="773113"/>
            <a:ext cx="0" cy="720725"/>
          </a:xfrm>
          <a:prstGeom prst="line">
            <a:avLst/>
          </a:prstGeom>
          <a:noFill/>
          <a:ln w="9525">
            <a:solidFill>
              <a:schemeClr val="tx1"/>
            </a:solidFill>
            <a:round/>
            <a:headEnd/>
            <a:tailEnd type="triangle" w="med" len="med"/>
          </a:ln>
        </p:spPr>
        <p:txBody>
          <a:bodyPr/>
          <a:lstStyle/>
          <a:p>
            <a:endParaRPr lang="ru-RU"/>
          </a:p>
        </p:txBody>
      </p:sp>
      <p:sp>
        <p:nvSpPr>
          <p:cNvPr id="6225" name="Line 212"/>
          <p:cNvSpPr>
            <a:spLocks noChangeShapeType="1"/>
          </p:cNvSpPr>
          <p:nvPr/>
        </p:nvSpPr>
        <p:spPr bwMode="auto">
          <a:xfrm>
            <a:off x="4662488" y="1223963"/>
            <a:ext cx="1123950" cy="0"/>
          </a:xfrm>
          <a:prstGeom prst="line">
            <a:avLst/>
          </a:prstGeom>
          <a:noFill/>
          <a:ln w="9525">
            <a:solidFill>
              <a:schemeClr val="tx1"/>
            </a:solidFill>
            <a:round/>
            <a:headEnd/>
            <a:tailEnd type="triangle" w="med" len="med"/>
          </a:ln>
        </p:spPr>
        <p:txBody>
          <a:bodyPr/>
          <a:lstStyle/>
          <a:p>
            <a:endParaRPr lang="ru-RU"/>
          </a:p>
        </p:txBody>
      </p:sp>
      <p:sp>
        <p:nvSpPr>
          <p:cNvPr id="6226" name="Line 213"/>
          <p:cNvSpPr>
            <a:spLocks noChangeShapeType="1"/>
          </p:cNvSpPr>
          <p:nvPr/>
        </p:nvSpPr>
        <p:spPr bwMode="auto">
          <a:xfrm flipV="1">
            <a:off x="6192838" y="728663"/>
            <a:ext cx="0" cy="720725"/>
          </a:xfrm>
          <a:prstGeom prst="line">
            <a:avLst/>
          </a:prstGeom>
          <a:noFill/>
          <a:ln w="9525">
            <a:solidFill>
              <a:schemeClr val="tx1"/>
            </a:solidFill>
            <a:round/>
            <a:headEnd/>
            <a:tailEnd type="triangle" w="med" len="med"/>
          </a:ln>
        </p:spPr>
        <p:txBody>
          <a:bodyPr/>
          <a:lstStyle/>
          <a:p>
            <a:endParaRPr lang="ru-RU"/>
          </a:p>
        </p:txBody>
      </p:sp>
      <p:sp>
        <p:nvSpPr>
          <p:cNvPr id="6227" name="Line 214"/>
          <p:cNvSpPr>
            <a:spLocks noChangeShapeType="1"/>
          </p:cNvSpPr>
          <p:nvPr/>
        </p:nvSpPr>
        <p:spPr bwMode="auto">
          <a:xfrm>
            <a:off x="6102350" y="1358900"/>
            <a:ext cx="1035050" cy="0"/>
          </a:xfrm>
          <a:prstGeom prst="line">
            <a:avLst/>
          </a:prstGeom>
          <a:noFill/>
          <a:ln w="9525">
            <a:solidFill>
              <a:schemeClr val="tx1"/>
            </a:solidFill>
            <a:round/>
            <a:headEnd/>
            <a:tailEnd type="triangle" w="med" len="med"/>
          </a:ln>
        </p:spPr>
        <p:txBody>
          <a:bodyPr/>
          <a:lstStyle/>
          <a:p>
            <a:endParaRPr lang="ru-RU"/>
          </a:p>
        </p:txBody>
      </p:sp>
      <p:sp>
        <p:nvSpPr>
          <p:cNvPr id="6228" name="Line 215"/>
          <p:cNvSpPr>
            <a:spLocks noChangeShapeType="1"/>
          </p:cNvSpPr>
          <p:nvPr/>
        </p:nvSpPr>
        <p:spPr bwMode="auto">
          <a:xfrm flipV="1">
            <a:off x="7586663" y="728663"/>
            <a:ext cx="0" cy="720725"/>
          </a:xfrm>
          <a:prstGeom prst="line">
            <a:avLst/>
          </a:prstGeom>
          <a:noFill/>
          <a:ln w="9525">
            <a:solidFill>
              <a:schemeClr val="tx1"/>
            </a:solidFill>
            <a:round/>
            <a:headEnd/>
            <a:tailEnd type="triangle" w="med" len="med"/>
          </a:ln>
        </p:spPr>
        <p:txBody>
          <a:bodyPr/>
          <a:lstStyle/>
          <a:p>
            <a:endParaRPr lang="ru-RU"/>
          </a:p>
        </p:txBody>
      </p:sp>
      <p:sp>
        <p:nvSpPr>
          <p:cNvPr id="6229" name="Line 216"/>
          <p:cNvSpPr>
            <a:spLocks noChangeShapeType="1"/>
          </p:cNvSpPr>
          <p:nvPr/>
        </p:nvSpPr>
        <p:spPr bwMode="auto">
          <a:xfrm>
            <a:off x="7497763" y="1223963"/>
            <a:ext cx="1035050" cy="0"/>
          </a:xfrm>
          <a:prstGeom prst="line">
            <a:avLst/>
          </a:prstGeom>
          <a:noFill/>
          <a:ln w="9525">
            <a:solidFill>
              <a:schemeClr val="tx1"/>
            </a:solidFill>
            <a:round/>
            <a:headEnd/>
            <a:tailEnd type="triangle" w="med" len="med"/>
          </a:ln>
        </p:spPr>
        <p:txBody>
          <a:bodyPr/>
          <a:lstStyle/>
          <a:p>
            <a:endParaRPr lang="ru-RU"/>
          </a:p>
        </p:txBody>
      </p:sp>
      <p:sp>
        <p:nvSpPr>
          <p:cNvPr id="6230" name="Line 217"/>
          <p:cNvSpPr>
            <a:spLocks noChangeShapeType="1"/>
          </p:cNvSpPr>
          <p:nvPr/>
        </p:nvSpPr>
        <p:spPr bwMode="auto">
          <a:xfrm>
            <a:off x="6281738" y="773113"/>
            <a:ext cx="674687" cy="676275"/>
          </a:xfrm>
          <a:prstGeom prst="line">
            <a:avLst/>
          </a:prstGeom>
          <a:noFill/>
          <a:ln w="15875">
            <a:solidFill>
              <a:srgbClr val="FF0000"/>
            </a:solidFill>
            <a:round/>
            <a:headEnd/>
            <a:tailEnd/>
          </a:ln>
        </p:spPr>
        <p:txBody>
          <a:bodyPr/>
          <a:lstStyle/>
          <a:p>
            <a:endParaRPr lang="ru-RU"/>
          </a:p>
        </p:txBody>
      </p:sp>
      <p:sp>
        <p:nvSpPr>
          <p:cNvPr id="6231" name="Freeform 219"/>
          <p:cNvSpPr>
            <a:spLocks/>
          </p:cNvSpPr>
          <p:nvPr/>
        </p:nvSpPr>
        <p:spPr bwMode="auto">
          <a:xfrm>
            <a:off x="7677150" y="1223963"/>
            <a:ext cx="809625" cy="233362"/>
          </a:xfrm>
          <a:custGeom>
            <a:avLst/>
            <a:gdLst>
              <a:gd name="T0" fmla="*/ 0 w 510"/>
              <a:gd name="T1" fmla="*/ 147 h 147"/>
              <a:gd name="T2" fmla="*/ 85 w 510"/>
              <a:gd name="T3" fmla="*/ 62 h 147"/>
              <a:gd name="T4" fmla="*/ 227 w 510"/>
              <a:gd name="T5" fmla="*/ 5 h 147"/>
              <a:gd name="T6" fmla="*/ 369 w 510"/>
              <a:gd name="T7" fmla="*/ 33 h 147"/>
              <a:gd name="T8" fmla="*/ 510 w 510"/>
              <a:gd name="T9" fmla="*/ 147 h 147"/>
              <a:gd name="T10" fmla="*/ 0 60000 65536"/>
              <a:gd name="T11" fmla="*/ 0 60000 65536"/>
              <a:gd name="T12" fmla="*/ 0 60000 65536"/>
              <a:gd name="T13" fmla="*/ 0 60000 65536"/>
              <a:gd name="T14" fmla="*/ 0 60000 65536"/>
              <a:gd name="T15" fmla="*/ 0 w 510"/>
              <a:gd name="T16" fmla="*/ 0 h 147"/>
              <a:gd name="T17" fmla="*/ 510 w 510"/>
              <a:gd name="T18" fmla="*/ 147 h 147"/>
            </a:gdLst>
            <a:ahLst/>
            <a:cxnLst>
              <a:cxn ang="T10">
                <a:pos x="T0" y="T1"/>
              </a:cxn>
              <a:cxn ang="T11">
                <a:pos x="T2" y="T3"/>
              </a:cxn>
              <a:cxn ang="T12">
                <a:pos x="T4" y="T5"/>
              </a:cxn>
              <a:cxn ang="T13">
                <a:pos x="T6" y="T7"/>
              </a:cxn>
              <a:cxn ang="T14">
                <a:pos x="T8" y="T9"/>
              </a:cxn>
            </a:cxnLst>
            <a:rect l="T15" t="T16" r="T17" b="T18"/>
            <a:pathLst>
              <a:path w="510" h="147">
                <a:moveTo>
                  <a:pt x="0" y="147"/>
                </a:moveTo>
                <a:cubicBezTo>
                  <a:pt x="23" y="116"/>
                  <a:pt x="47" y="86"/>
                  <a:pt x="85" y="62"/>
                </a:cubicBezTo>
                <a:cubicBezTo>
                  <a:pt x="123" y="38"/>
                  <a:pt x="180" y="10"/>
                  <a:pt x="227" y="5"/>
                </a:cubicBezTo>
                <a:cubicBezTo>
                  <a:pt x="274" y="0"/>
                  <a:pt x="322" y="9"/>
                  <a:pt x="369" y="33"/>
                </a:cubicBezTo>
                <a:cubicBezTo>
                  <a:pt x="416" y="57"/>
                  <a:pt x="486" y="128"/>
                  <a:pt x="510" y="147"/>
                </a:cubicBezTo>
              </a:path>
            </a:pathLst>
          </a:custGeom>
          <a:noFill/>
          <a:ln w="15875">
            <a:solidFill>
              <a:srgbClr val="FF0000"/>
            </a:solidFill>
            <a:round/>
            <a:headEnd/>
            <a:tailEnd/>
          </a:ln>
        </p:spPr>
        <p:txBody>
          <a:bodyPr/>
          <a:lstStyle/>
          <a:p>
            <a:endParaRPr lang="ru-RU"/>
          </a:p>
        </p:txBody>
      </p:sp>
      <p:sp>
        <p:nvSpPr>
          <p:cNvPr id="6232" name="Line 220"/>
          <p:cNvSpPr>
            <a:spLocks noChangeShapeType="1"/>
          </p:cNvSpPr>
          <p:nvPr/>
        </p:nvSpPr>
        <p:spPr bwMode="auto">
          <a:xfrm flipH="1">
            <a:off x="5067300" y="954088"/>
            <a:ext cx="630238" cy="0"/>
          </a:xfrm>
          <a:prstGeom prst="line">
            <a:avLst/>
          </a:prstGeom>
          <a:noFill/>
          <a:ln w="15875">
            <a:solidFill>
              <a:srgbClr val="FF0000"/>
            </a:solidFill>
            <a:round/>
            <a:headEnd/>
            <a:tailEnd/>
          </a:ln>
        </p:spPr>
        <p:txBody>
          <a:bodyPr/>
          <a:lstStyle/>
          <a:p>
            <a:endParaRPr lang="ru-RU"/>
          </a:p>
        </p:txBody>
      </p:sp>
      <p:sp>
        <p:nvSpPr>
          <p:cNvPr id="6233" name="Line 221"/>
          <p:cNvSpPr>
            <a:spLocks noChangeShapeType="1"/>
          </p:cNvSpPr>
          <p:nvPr/>
        </p:nvSpPr>
        <p:spPr bwMode="auto">
          <a:xfrm flipH="1">
            <a:off x="4572000" y="1403350"/>
            <a:ext cx="495300" cy="0"/>
          </a:xfrm>
          <a:prstGeom prst="line">
            <a:avLst/>
          </a:prstGeom>
          <a:noFill/>
          <a:ln w="15875">
            <a:solidFill>
              <a:srgbClr val="FF0000"/>
            </a:solidFill>
            <a:round/>
            <a:headEnd/>
            <a:tailEnd/>
          </a:ln>
        </p:spPr>
        <p:txBody>
          <a:bodyPr/>
          <a:lstStyle/>
          <a:p>
            <a:endParaRPr lang="ru-RU"/>
          </a:p>
        </p:txBody>
      </p:sp>
      <p:sp>
        <p:nvSpPr>
          <p:cNvPr id="6234" name="Oval 222"/>
          <p:cNvSpPr>
            <a:spLocks noChangeArrowheads="1"/>
          </p:cNvSpPr>
          <p:nvPr/>
        </p:nvSpPr>
        <p:spPr bwMode="auto">
          <a:xfrm>
            <a:off x="5021263" y="908050"/>
            <a:ext cx="90487" cy="90488"/>
          </a:xfrm>
          <a:prstGeom prst="ellipse">
            <a:avLst/>
          </a:prstGeom>
          <a:solidFill>
            <a:srgbClr val="FFCC00"/>
          </a:solidFill>
          <a:ln w="9525">
            <a:solidFill>
              <a:schemeClr val="tx1"/>
            </a:solidFill>
            <a:round/>
            <a:headEnd/>
            <a:tailEnd/>
          </a:ln>
        </p:spPr>
        <p:txBody>
          <a:bodyPr wrap="none" anchor="ctr"/>
          <a:lstStyle/>
          <a:p>
            <a:endParaRPr lang="ru-RU"/>
          </a:p>
        </p:txBody>
      </p:sp>
      <p:sp>
        <p:nvSpPr>
          <p:cNvPr id="6235" name="Oval 223"/>
          <p:cNvSpPr>
            <a:spLocks noChangeArrowheads="1"/>
          </p:cNvSpPr>
          <p:nvPr/>
        </p:nvSpPr>
        <p:spPr bwMode="auto">
          <a:xfrm>
            <a:off x="5021263" y="1358900"/>
            <a:ext cx="90487" cy="90488"/>
          </a:xfrm>
          <a:prstGeom prst="ellipse">
            <a:avLst/>
          </a:prstGeom>
          <a:solidFill>
            <a:srgbClr val="FFCC00"/>
          </a:solidFill>
          <a:ln w="9525">
            <a:solidFill>
              <a:schemeClr val="tx1"/>
            </a:solidFill>
            <a:round/>
            <a:headEnd/>
            <a:tailEnd/>
          </a:ln>
        </p:spPr>
        <p:txBody>
          <a:bodyPr wrap="none" anchor="ctr"/>
          <a:lstStyle/>
          <a:p>
            <a:endParaRPr lang="ru-RU"/>
          </a:p>
        </p:txBody>
      </p:sp>
      <p:sp>
        <p:nvSpPr>
          <p:cNvPr id="6236" name="Line 224"/>
          <p:cNvSpPr>
            <a:spLocks noChangeShapeType="1"/>
          </p:cNvSpPr>
          <p:nvPr/>
        </p:nvSpPr>
        <p:spPr bwMode="auto">
          <a:xfrm>
            <a:off x="5067300" y="998538"/>
            <a:ext cx="0" cy="360362"/>
          </a:xfrm>
          <a:prstGeom prst="line">
            <a:avLst/>
          </a:prstGeom>
          <a:noFill/>
          <a:ln w="9525">
            <a:solidFill>
              <a:schemeClr val="tx1"/>
            </a:solidFill>
            <a:prstDash val="dash"/>
            <a:round/>
            <a:headEnd/>
            <a:tailEnd/>
          </a:ln>
        </p:spPr>
        <p:txBody>
          <a:bodyPr/>
          <a:lstStyle/>
          <a:p>
            <a:endParaRPr lang="ru-RU"/>
          </a:p>
        </p:txBody>
      </p:sp>
      <p:sp>
        <p:nvSpPr>
          <p:cNvPr id="6237" name="Arc 227"/>
          <p:cNvSpPr>
            <a:spLocks/>
          </p:cNvSpPr>
          <p:nvPr/>
        </p:nvSpPr>
        <p:spPr bwMode="auto">
          <a:xfrm rot="10576116" flipH="1">
            <a:off x="1916113" y="728663"/>
            <a:ext cx="450850" cy="585787"/>
          </a:xfrm>
          <a:custGeom>
            <a:avLst/>
            <a:gdLst>
              <a:gd name="T0" fmla="*/ 0 w 21600"/>
              <a:gd name="T1" fmla="*/ 0 h 21600"/>
              <a:gd name="T2" fmla="*/ 450850 w 21600"/>
              <a:gd name="T3" fmla="*/ 585787 h 21600"/>
              <a:gd name="T4" fmla="*/ 0 w 21600"/>
              <a:gd name="T5" fmla="*/ 5857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FF0000"/>
            </a:solidFill>
            <a:round/>
            <a:headEnd/>
            <a:tailEnd/>
          </a:ln>
        </p:spPr>
        <p:txBody>
          <a:bodyPr wrap="none" anchor="ctr"/>
          <a:lstStyle/>
          <a:p>
            <a:endParaRPr lang="ru-RU"/>
          </a:p>
        </p:txBody>
      </p:sp>
      <p:sp>
        <p:nvSpPr>
          <p:cNvPr id="6238" name="Line 230"/>
          <p:cNvSpPr>
            <a:spLocks noChangeShapeType="1"/>
          </p:cNvSpPr>
          <p:nvPr/>
        </p:nvSpPr>
        <p:spPr bwMode="auto">
          <a:xfrm>
            <a:off x="2411413" y="728663"/>
            <a:ext cx="0" cy="674687"/>
          </a:xfrm>
          <a:prstGeom prst="line">
            <a:avLst/>
          </a:prstGeom>
          <a:noFill/>
          <a:ln w="9525">
            <a:solidFill>
              <a:schemeClr val="tx1"/>
            </a:solidFill>
            <a:prstDash val="dash"/>
            <a:round/>
            <a:headEnd/>
            <a:tailEnd/>
          </a:ln>
        </p:spPr>
        <p:txBody>
          <a:bodyPr/>
          <a:lstStyle/>
          <a:p>
            <a:endParaRPr lang="ru-RU"/>
          </a:p>
        </p:txBody>
      </p:sp>
      <p:sp>
        <p:nvSpPr>
          <p:cNvPr id="6239" name="Arc 231"/>
          <p:cNvSpPr>
            <a:spLocks/>
          </p:cNvSpPr>
          <p:nvPr/>
        </p:nvSpPr>
        <p:spPr bwMode="auto">
          <a:xfrm flipH="1" flipV="1">
            <a:off x="3581400" y="728663"/>
            <a:ext cx="269875" cy="638175"/>
          </a:xfrm>
          <a:custGeom>
            <a:avLst/>
            <a:gdLst>
              <a:gd name="T0" fmla="*/ 0 w 21600"/>
              <a:gd name="T1" fmla="*/ 0 h 21600"/>
              <a:gd name="T2" fmla="*/ 269875 w 21600"/>
              <a:gd name="T3" fmla="*/ 638175 h 21600"/>
              <a:gd name="T4" fmla="*/ 0 w 21600"/>
              <a:gd name="T5" fmla="*/ 6381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FF0000"/>
            </a:solidFill>
            <a:round/>
            <a:headEnd/>
            <a:tailEnd/>
          </a:ln>
        </p:spPr>
        <p:txBody>
          <a:bodyPr wrap="none" anchor="ctr"/>
          <a:lstStyle/>
          <a:p>
            <a:endParaRPr lang="ru-RU"/>
          </a:p>
        </p:txBody>
      </p:sp>
      <p:sp>
        <p:nvSpPr>
          <p:cNvPr id="6240" name="Arc 232"/>
          <p:cNvSpPr>
            <a:spLocks/>
          </p:cNvSpPr>
          <p:nvPr/>
        </p:nvSpPr>
        <p:spPr bwMode="auto">
          <a:xfrm flipV="1">
            <a:off x="3851275" y="728663"/>
            <a:ext cx="271463" cy="638175"/>
          </a:xfrm>
          <a:custGeom>
            <a:avLst/>
            <a:gdLst>
              <a:gd name="T0" fmla="*/ 0 w 21600"/>
              <a:gd name="T1" fmla="*/ 0 h 21600"/>
              <a:gd name="T2" fmla="*/ 271463 w 21600"/>
              <a:gd name="T3" fmla="*/ 638175 h 21600"/>
              <a:gd name="T4" fmla="*/ 0 w 21600"/>
              <a:gd name="T5" fmla="*/ 6381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FF0000"/>
            </a:solidFill>
            <a:round/>
            <a:headEnd/>
            <a:tailEnd/>
          </a:ln>
        </p:spPr>
        <p:txBody>
          <a:bodyPr wrap="none" anchor="ctr"/>
          <a:lstStyle/>
          <a:p>
            <a:endParaRPr lang="ru-RU"/>
          </a:p>
        </p:txBody>
      </p:sp>
      <p:sp>
        <p:nvSpPr>
          <p:cNvPr id="6241" name="Arc 233"/>
          <p:cNvSpPr>
            <a:spLocks/>
          </p:cNvSpPr>
          <p:nvPr/>
        </p:nvSpPr>
        <p:spPr bwMode="auto">
          <a:xfrm rot="10576116">
            <a:off x="2500313" y="704850"/>
            <a:ext cx="403225" cy="611188"/>
          </a:xfrm>
          <a:custGeom>
            <a:avLst/>
            <a:gdLst>
              <a:gd name="T0" fmla="*/ 0 w 21600"/>
              <a:gd name="T1" fmla="*/ 0 h 22524"/>
              <a:gd name="T2" fmla="*/ 402852 w 21600"/>
              <a:gd name="T3" fmla="*/ 611188 h 22524"/>
              <a:gd name="T4" fmla="*/ 0 w 21600"/>
              <a:gd name="T5" fmla="*/ 586115 h 22524"/>
              <a:gd name="T6" fmla="*/ 0 60000 65536"/>
              <a:gd name="T7" fmla="*/ 0 60000 65536"/>
              <a:gd name="T8" fmla="*/ 0 60000 65536"/>
              <a:gd name="T9" fmla="*/ 0 w 21600"/>
              <a:gd name="T10" fmla="*/ 0 h 22524"/>
              <a:gd name="T11" fmla="*/ 21600 w 21600"/>
              <a:gd name="T12" fmla="*/ 22524 h 22524"/>
            </a:gdLst>
            <a:ahLst/>
            <a:cxnLst>
              <a:cxn ang="T6">
                <a:pos x="T0" y="T1"/>
              </a:cxn>
              <a:cxn ang="T7">
                <a:pos x="T2" y="T3"/>
              </a:cxn>
              <a:cxn ang="T8">
                <a:pos x="T4" y="T5"/>
              </a:cxn>
            </a:cxnLst>
            <a:rect l="T9" t="T10" r="T11" b="T12"/>
            <a:pathLst>
              <a:path w="21600" h="22524" fill="none" extrusionOk="0">
                <a:moveTo>
                  <a:pt x="-1" y="0"/>
                </a:moveTo>
                <a:cubicBezTo>
                  <a:pt x="11929" y="0"/>
                  <a:pt x="21600" y="9670"/>
                  <a:pt x="21600" y="21600"/>
                </a:cubicBezTo>
                <a:cubicBezTo>
                  <a:pt x="21600" y="21908"/>
                  <a:pt x="21593" y="22216"/>
                  <a:pt x="21580" y="22524"/>
                </a:cubicBezTo>
              </a:path>
              <a:path w="21600" h="22524" stroke="0" extrusionOk="0">
                <a:moveTo>
                  <a:pt x="-1" y="0"/>
                </a:moveTo>
                <a:cubicBezTo>
                  <a:pt x="11929" y="0"/>
                  <a:pt x="21600" y="9670"/>
                  <a:pt x="21600" y="21600"/>
                </a:cubicBezTo>
                <a:cubicBezTo>
                  <a:pt x="21600" y="21908"/>
                  <a:pt x="21593" y="22216"/>
                  <a:pt x="21580" y="22524"/>
                </a:cubicBezTo>
                <a:lnTo>
                  <a:pt x="0" y="21600"/>
                </a:lnTo>
                <a:close/>
              </a:path>
            </a:pathLst>
          </a:custGeom>
          <a:noFill/>
          <a:ln w="15875">
            <a:solidFill>
              <a:srgbClr val="FF0000"/>
            </a:solidFill>
            <a:round/>
            <a:headEnd/>
            <a:tailEnd/>
          </a:ln>
        </p:spPr>
        <p:txBody>
          <a:bodyPr wrap="none" anchor="ctr"/>
          <a:lstStyle/>
          <a:p>
            <a:endParaRPr lang="ru-RU"/>
          </a:p>
        </p:txBody>
      </p:sp>
      <p:sp>
        <p:nvSpPr>
          <p:cNvPr id="6242" name="Text Box 234"/>
          <p:cNvSpPr txBox="1">
            <a:spLocks noChangeArrowheads="1"/>
          </p:cNvSpPr>
          <p:nvPr/>
        </p:nvSpPr>
        <p:spPr bwMode="auto">
          <a:xfrm>
            <a:off x="1801813" y="728663"/>
            <a:ext cx="249237" cy="244475"/>
          </a:xfrm>
          <a:prstGeom prst="rect">
            <a:avLst/>
          </a:prstGeom>
          <a:noFill/>
          <a:ln w="9525">
            <a:noFill/>
            <a:miter lim="800000"/>
            <a:headEnd/>
            <a:tailEnd/>
          </a:ln>
        </p:spPr>
        <p:txBody>
          <a:bodyPr>
            <a:spAutoFit/>
          </a:bodyPr>
          <a:lstStyle/>
          <a:p>
            <a:pPr>
              <a:spcBef>
                <a:spcPct val="50000"/>
              </a:spcBef>
            </a:pPr>
            <a:r>
              <a:rPr lang="en-US" sz="1000"/>
              <a:t>y</a:t>
            </a:r>
            <a:endParaRPr lang="ru-RU" sz="1000"/>
          </a:p>
        </p:txBody>
      </p:sp>
      <p:sp>
        <p:nvSpPr>
          <p:cNvPr id="6243" name="Text Box 235"/>
          <p:cNvSpPr txBox="1">
            <a:spLocks noChangeArrowheads="1"/>
          </p:cNvSpPr>
          <p:nvPr/>
        </p:nvSpPr>
        <p:spPr bwMode="auto">
          <a:xfrm>
            <a:off x="3176588" y="728663"/>
            <a:ext cx="249237" cy="244475"/>
          </a:xfrm>
          <a:prstGeom prst="rect">
            <a:avLst/>
          </a:prstGeom>
          <a:noFill/>
          <a:ln w="9525">
            <a:noFill/>
            <a:miter lim="800000"/>
            <a:headEnd/>
            <a:tailEnd/>
          </a:ln>
        </p:spPr>
        <p:txBody>
          <a:bodyPr>
            <a:spAutoFit/>
          </a:bodyPr>
          <a:lstStyle/>
          <a:p>
            <a:pPr>
              <a:spcBef>
                <a:spcPct val="50000"/>
              </a:spcBef>
            </a:pPr>
            <a:r>
              <a:rPr lang="en-US" sz="1000"/>
              <a:t>y</a:t>
            </a:r>
            <a:endParaRPr lang="ru-RU" sz="1000"/>
          </a:p>
        </p:txBody>
      </p:sp>
      <p:sp>
        <p:nvSpPr>
          <p:cNvPr id="6244" name="Text Box 236"/>
          <p:cNvSpPr txBox="1">
            <a:spLocks noChangeArrowheads="1"/>
          </p:cNvSpPr>
          <p:nvPr/>
        </p:nvSpPr>
        <p:spPr bwMode="auto">
          <a:xfrm>
            <a:off x="5246688" y="684213"/>
            <a:ext cx="249237" cy="244475"/>
          </a:xfrm>
          <a:prstGeom prst="rect">
            <a:avLst/>
          </a:prstGeom>
          <a:noFill/>
          <a:ln w="9525">
            <a:noFill/>
            <a:miter lim="800000"/>
            <a:headEnd/>
            <a:tailEnd/>
          </a:ln>
        </p:spPr>
        <p:txBody>
          <a:bodyPr>
            <a:spAutoFit/>
          </a:bodyPr>
          <a:lstStyle/>
          <a:p>
            <a:pPr>
              <a:spcBef>
                <a:spcPct val="50000"/>
              </a:spcBef>
            </a:pPr>
            <a:r>
              <a:rPr lang="en-US" sz="1000"/>
              <a:t>y</a:t>
            </a:r>
            <a:endParaRPr lang="ru-RU" sz="1000"/>
          </a:p>
        </p:txBody>
      </p:sp>
      <p:sp>
        <p:nvSpPr>
          <p:cNvPr id="6245" name="Text Box 237"/>
          <p:cNvSpPr txBox="1">
            <a:spLocks noChangeArrowheads="1"/>
          </p:cNvSpPr>
          <p:nvPr/>
        </p:nvSpPr>
        <p:spPr bwMode="auto">
          <a:xfrm>
            <a:off x="5921375" y="684213"/>
            <a:ext cx="249238" cy="244475"/>
          </a:xfrm>
          <a:prstGeom prst="rect">
            <a:avLst/>
          </a:prstGeom>
          <a:noFill/>
          <a:ln w="9525">
            <a:noFill/>
            <a:miter lim="800000"/>
            <a:headEnd/>
            <a:tailEnd/>
          </a:ln>
        </p:spPr>
        <p:txBody>
          <a:bodyPr>
            <a:spAutoFit/>
          </a:bodyPr>
          <a:lstStyle/>
          <a:p>
            <a:pPr>
              <a:spcBef>
                <a:spcPct val="50000"/>
              </a:spcBef>
            </a:pPr>
            <a:r>
              <a:rPr lang="en-US" sz="1000"/>
              <a:t>y</a:t>
            </a:r>
            <a:endParaRPr lang="ru-RU" sz="1000"/>
          </a:p>
        </p:txBody>
      </p:sp>
      <p:sp>
        <p:nvSpPr>
          <p:cNvPr id="6246" name="Text Box 238"/>
          <p:cNvSpPr txBox="1">
            <a:spLocks noChangeArrowheads="1"/>
          </p:cNvSpPr>
          <p:nvPr/>
        </p:nvSpPr>
        <p:spPr bwMode="auto">
          <a:xfrm>
            <a:off x="7316788" y="684213"/>
            <a:ext cx="249237" cy="244475"/>
          </a:xfrm>
          <a:prstGeom prst="rect">
            <a:avLst/>
          </a:prstGeom>
          <a:noFill/>
          <a:ln w="9525">
            <a:noFill/>
            <a:miter lim="800000"/>
            <a:headEnd/>
            <a:tailEnd/>
          </a:ln>
        </p:spPr>
        <p:txBody>
          <a:bodyPr>
            <a:spAutoFit/>
          </a:bodyPr>
          <a:lstStyle/>
          <a:p>
            <a:pPr>
              <a:spcBef>
                <a:spcPct val="50000"/>
              </a:spcBef>
            </a:pPr>
            <a:r>
              <a:rPr lang="en-US" sz="1000"/>
              <a:t>y</a:t>
            </a:r>
            <a:endParaRPr lang="ru-RU" sz="1000"/>
          </a:p>
        </p:txBody>
      </p:sp>
      <p:sp>
        <p:nvSpPr>
          <p:cNvPr id="6247" name="Text Box 239"/>
          <p:cNvSpPr txBox="1">
            <a:spLocks noChangeArrowheads="1"/>
          </p:cNvSpPr>
          <p:nvPr/>
        </p:nvSpPr>
        <p:spPr bwMode="auto">
          <a:xfrm>
            <a:off x="2862263" y="1268413"/>
            <a:ext cx="249237" cy="244475"/>
          </a:xfrm>
          <a:prstGeom prst="rect">
            <a:avLst/>
          </a:prstGeom>
          <a:noFill/>
          <a:ln w="9525">
            <a:noFill/>
            <a:miter lim="800000"/>
            <a:headEnd/>
            <a:tailEnd/>
          </a:ln>
        </p:spPr>
        <p:txBody>
          <a:bodyPr>
            <a:spAutoFit/>
          </a:bodyPr>
          <a:lstStyle/>
          <a:p>
            <a:pPr>
              <a:spcBef>
                <a:spcPct val="50000"/>
              </a:spcBef>
            </a:pPr>
            <a:r>
              <a:rPr lang="en-US" sz="1000"/>
              <a:t>x</a:t>
            </a:r>
            <a:endParaRPr lang="ru-RU" sz="1000"/>
          </a:p>
        </p:txBody>
      </p:sp>
      <p:sp>
        <p:nvSpPr>
          <p:cNvPr id="6248" name="Text Box 240"/>
          <p:cNvSpPr txBox="1">
            <a:spLocks noChangeArrowheads="1"/>
          </p:cNvSpPr>
          <p:nvPr/>
        </p:nvSpPr>
        <p:spPr bwMode="auto">
          <a:xfrm>
            <a:off x="5607050" y="1223963"/>
            <a:ext cx="249238" cy="244475"/>
          </a:xfrm>
          <a:prstGeom prst="rect">
            <a:avLst/>
          </a:prstGeom>
          <a:noFill/>
          <a:ln w="9525">
            <a:noFill/>
            <a:miter lim="800000"/>
            <a:headEnd/>
            <a:tailEnd/>
          </a:ln>
        </p:spPr>
        <p:txBody>
          <a:bodyPr>
            <a:spAutoFit/>
          </a:bodyPr>
          <a:lstStyle/>
          <a:p>
            <a:pPr>
              <a:spcBef>
                <a:spcPct val="50000"/>
              </a:spcBef>
            </a:pPr>
            <a:r>
              <a:rPr lang="en-US" sz="1000"/>
              <a:t>x</a:t>
            </a:r>
            <a:endParaRPr lang="ru-RU" sz="1000"/>
          </a:p>
        </p:txBody>
      </p:sp>
      <p:sp>
        <p:nvSpPr>
          <p:cNvPr id="6249" name="Text Box 241"/>
          <p:cNvSpPr txBox="1">
            <a:spLocks noChangeArrowheads="1"/>
          </p:cNvSpPr>
          <p:nvPr/>
        </p:nvSpPr>
        <p:spPr bwMode="auto">
          <a:xfrm>
            <a:off x="4257675" y="1268413"/>
            <a:ext cx="249238" cy="244475"/>
          </a:xfrm>
          <a:prstGeom prst="rect">
            <a:avLst/>
          </a:prstGeom>
          <a:noFill/>
          <a:ln w="9525">
            <a:noFill/>
            <a:miter lim="800000"/>
            <a:headEnd/>
            <a:tailEnd/>
          </a:ln>
        </p:spPr>
        <p:txBody>
          <a:bodyPr>
            <a:spAutoFit/>
          </a:bodyPr>
          <a:lstStyle/>
          <a:p>
            <a:pPr>
              <a:spcBef>
                <a:spcPct val="50000"/>
              </a:spcBef>
            </a:pPr>
            <a:r>
              <a:rPr lang="en-US" sz="1000"/>
              <a:t>x</a:t>
            </a:r>
            <a:endParaRPr lang="ru-RU" sz="1000"/>
          </a:p>
        </p:txBody>
      </p:sp>
      <p:sp>
        <p:nvSpPr>
          <p:cNvPr id="6250" name="Text Box 242"/>
          <p:cNvSpPr txBox="1">
            <a:spLocks noChangeArrowheads="1"/>
          </p:cNvSpPr>
          <p:nvPr/>
        </p:nvSpPr>
        <p:spPr bwMode="auto">
          <a:xfrm>
            <a:off x="7046913" y="1314450"/>
            <a:ext cx="249237" cy="244475"/>
          </a:xfrm>
          <a:prstGeom prst="rect">
            <a:avLst/>
          </a:prstGeom>
          <a:noFill/>
          <a:ln w="9525">
            <a:noFill/>
            <a:miter lim="800000"/>
            <a:headEnd/>
            <a:tailEnd/>
          </a:ln>
        </p:spPr>
        <p:txBody>
          <a:bodyPr>
            <a:spAutoFit/>
          </a:bodyPr>
          <a:lstStyle/>
          <a:p>
            <a:pPr>
              <a:spcBef>
                <a:spcPct val="50000"/>
              </a:spcBef>
            </a:pPr>
            <a:r>
              <a:rPr lang="en-US" sz="1000"/>
              <a:t>x</a:t>
            </a:r>
            <a:endParaRPr lang="ru-RU" sz="1000"/>
          </a:p>
        </p:txBody>
      </p:sp>
      <p:sp>
        <p:nvSpPr>
          <p:cNvPr id="6251" name="Text Box 243"/>
          <p:cNvSpPr txBox="1">
            <a:spLocks noChangeArrowheads="1"/>
          </p:cNvSpPr>
          <p:nvPr/>
        </p:nvSpPr>
        <p:spPr bwMode="auto">
          <a:xfrm>
            <a:off x="8397875" y="1223963"/>
            <a:ext cx="249238" cy="244475"/>
          </a:xfrm>
          <a:prstGeom prst="rect">
            <a:avLst/>
          </a:prstGeom>
          <a:noFill/>
          <a:ln w="9525">
            <a:noFill/>
            <a:miter lim="800000"/>
            <a:headEnd/>
            <a:tailEnd/>
          </a:ln>
        </p:spPr>
        <p:txBody>
          <a:bodyPr>
            <a:spAutoFit/>
          </a:bodyPr>
          <a:lstStyle/>
          <a:p>
            <a:pPr>
              <a:spcBef>
                <a:spcPct val="50000"/>
              </a:spcBef>
            </a:pPr>
            <a:r>
              <a:rPr lang="en-US" sz="1000"/>
              <a:t>x</a:t>
            </a:r>
            <a:endParaRPr lang="ru-RU"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712"/>
                                        </p:tgtEl>
                                        <p:attrNameLst>
                                          <p:attrName>style.visibility</p:attrName>
                                        </p:attrNameLst>
                                      </p:cBhvr>
                                      <p:to>
                                        <p:strVal val="visible"/>
                                      </p:to>
                                    </p:set>
                                    <p:anim calcmode="lin" valueType="num">
                                      <p:cBhvr additive="base">
                                        <p:cTn id="7" dur="500" fill="hold"/>
                                        <p:tgtEl>
                                          <p:spTgt spid="25712"/>
                                        </p:tgtEl>
                                        <p:attrNameLst>
                                          <p:attrName>ppt_x</p:attrName>
                                        </p:attrNameLst>
                                      </p:cBhvr>
                                      <p:tavLst>
                                        <p:tav tm="0">
                                          <p:val>
                                            <p:strVal val="#ppt_x"/>
                                          </p:val>
                                        </p:tav>
                                        <p:tav tm="100000">
                                          <p:val>
                                            <p:strVal val="#ppt_x"/>
                                          </p:val>
                                        </p:tav>
                                      </p:tavLst>
                                    </p:anim>
                                    <p:anim calcmode="lin" valueType="num">
                                      <p:cBhvr additive="base">
                                        <p:cTn id="8" dur="500" fill="hold"/>
                                        <p:tgtEl>
                                          <p:spTgt spid="257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715"/>
                                        </p:tgtEl>
                                        <p:attrNameLst>
                                          <p:attrName>style.visibility</p:attrName>
                                        </p:attrNameLst>
                                      </p:cBhvr>
                                      <p:to>
                                        <p:strVal val="visible"/>
                                      </p:to>
                                    </p:set>
                                    <p:anim calcmode="lin" valueType="num">
                                      <p:cBhvr additive="base">
                                        <p:cTn id="13" dur="500" fill="hold"/>
                                        <p:tgtEl>
                                          <p:spTgt spid="25715"/>
                                        </p:tgtEl>
                                        <p:attrNameLst>
                                          <p:attrName>ppt_x</p:attrName>
                                        </p:attrNameLst>
                                      </p:cBhvr>
                                      <p:tavLst>
                                        <p:tav tm="0">
                                          <p:val>
                                            <p:strVal val="#ppt_x"/>
                                          </p:val>
                                        </p:tav>
                                        <p:tav tm="100000">
                                          <p:val>
                                            <p:strVal val="#ppt_x"/>
                                          </p:val>
                                        </p:tav>
                                      </p:tavLst>
                                    </p:anim>
                                    <p:anim calcmode="lin" valueType="num">
                                      <p:cBhvr additive="base">
                                        <p:cTn id="14" dur="500" fill="hold"/>
                                        <p:tgtEl>
                                          <p:spTgt spid="257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718"/>
                                        </p:tgtEl>
                                        <p:attrNameLst>
                                          <p:attrName>style.visibility</p:attrName>
                                        </p:attrNameLst>
                                      </p:cBhvr>
                                      <p:to>
                                        <p:strVal val="visible"/>
                                      </p:to>
                                    </p:set>
                                    <p:anim calcmode="lin" valueType="num">
                                      <p:cBhvr additive="base">
                                        <p:cTn id="19" dur="500" fill="hold"/>
                                        <p:tgtEl>
                                          <p:spTgt spid="25718"/>
                                        </p:tgtEl>
                                        <p:attrNameLst>
                                          <p:attrName>ppt_x</p:attrName>
                                        </p:attrNameLst>
                                      </p:cBhvr>
                                      <p:tavLst>
                                        <p:tav tm="0">
                                          <p:val>
                                            <p:strVal val="#ppt_x"/>
                                          </p:val>
                                        </p:tav>
                                        <p:tav tm="100000">
                                          <p:val>
                                            <p:strVal val="#ppt_x"/>
                                          </p:val>
                                        </p:tav>
                                      </p:tavLst>
                                    </p:anim>
                                    <p:anim calcmode="lin" valueType="num">
                                      <p:cBhvr additive="base">
                                        <p:cTn id="20" dur="500" fill="hold"/>
                                        <p:tgtEl>
                                          <p:spTgt spid="257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793"/>
                                        </p:tgtEl>
                                        <p:attrNameLst>
                                          <p:attrName>style.visibility</p:attrName>
                                        </p:attrNameLst>
                                      </p:cBhvr>
                                      <p:to>
                                        <p:strVal val="visible"/>
                                      </p:to>
                                    </p:set>
                                    <p:anim calcmode="lin" valueType="num">
                                      <p:cBhvr additive="base">
                                        <p:cTn id="25" dur="500" fill="hold"/>
                                        <p:tgtEl>
                                          <p:spTgt spid="25793"/>
                                        </p:tgtEl>
                                        <p:attrNameLst>
                                          <p:attrName>ppt_x</p:attrName>
                                        </p:attrNameLst>
                                      </p:cBhvr>
                                      <p:tavLst>
                                        <p:tav tm="0">
                                          <p:val>
                                            <p:strVal val="#ppt_x"/>
                                          </p:val>
                                        </p:tav>
                                        <p:tav tm="100000">
                                          <p:val>
                                            <p:strVal val="#ppt_x"/>
                                          </p:val>
                                        </p:tav>
                                      </p:tavLst>
                                    </p:anim>
                                    <p:anim calcmode="lin" valueType="num">
                                      <p:cBhvr additive="base">
                                        <p:cTn id="26" dur="500" fill="hold"/>
                                        <p:tgtEl>
                                          <p:spTgt spid="2579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791"/>
                                        </p:tgtEl>
                                        <p:attrNameLst>
                                          <p:attrName>style.visibility</p:attrName>
                                        </p:attrNameLst>
                                      </p:cBhvr>
                                      <p:to>
                                        <p:strVal val="visible"/>
                                      </p:to>
                                    </p:set>
                                    <p:anim calcmode="lin" valueType="num">
                                      <p:cBhvr additive="base">
                                        <p:cTn id="31" dur="500" fill="hold"/>
                                        <p:tgtEl>
                                          <p:spTgt spid="25791"/>
                                        </p:tgtEl>
                                        <p:attrNameLst>
                                          <p:attrName>ppt_x</p:attrName>
                                        </p:attrNameLst>
                                      </p:cBhvr>
                                      <p:tavLst>
                                        <p:tav tm="0">
                                          <p:val>
                                            <p:strVal val="#ppt_x"/>
                                          </p:val>
                                        </p:tav>
                                        <p:tav tm="100000">
                                          <p:val>
                                            <p:strVal val="#ppt_x"/>
                                          </p:val>
                                        </p:tav>
                                      </p:tavLst>
                                    </p:anim>
                                    <p:anim calcmode="lin" valueType="num">
                                      <p:cBhvr additive="base">
                                        <p:cTn id="32" dur="500" fill="hold"/>
                                        <p:tgtEl>
                                          <p:spTgt spid="257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12" grpId="0"/>
      <p:bldP spid="25715" grpId="0"/>
      <p:bldP spid="25718" grpId="0"/>
      <p:bldP spid="25791" grpId="0"/>
      <p:bldP spid="257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76250" y="142875"/>
            <a:ext cx="8229600" cy="454025"/>
          </a:xfrm>
        </p:spPr>
        <p:txBody>
          <a:bodyPr rtlCol="0">
            <a:normAutofit fontScale="90000"/>
          </a:bodyPr>
          <a:lstStyle/>
          <a:p>
            <a:pPr fontAlgn="auto">
              <a:spcAft>
                <a:spcPts val="0"/>
              </a:spcAft>
              <a:defRPr/>
            </a:pPr>
            <a:r>
              <a:rPr lang="ru-RU" sz="3600" smtClean="0"/>
              <a:t>Исследование функции на отрезке</a:t>
            </a:r>
          </a:p>
        </p:txBody>
      </p:sp>
      <p:graphicFrame>
        <p:nvGraphicFramePr>
          <p:cNvPr id="31839" name="Group 95"/>
          <p:cNvGraphicFramePr>
            <a:graphicFrameLocks noGrp="1"/>
          </p:cNvGraphicFramePr>
          <p:nvPr>
            <p:ph type="tbl" idx="1"/>
          </p:nvPr>
        </p:nvGraphicFramePr>
        <p:xfrm>
          <a:off x="161925" y="773113"/>
          <a:ext cx="8731250" cy="5907723"/>
        </p:xfrm>
        <a:graphic>
          <a:graphicData uri="http://schemas.openxmlformats.org/drawingml/2006/table">
            <a:tbl>
              <a:tblPr/>
              <a:tblGrid>
                <a:gridCol w="1457325"/>
                <a:gridCol w="1452563"/>
                <a:gridCol w="1457325"/>
                <a:gridCol w="1454150"/>
                <a:gridCol w="1455737"/>
                <a:gridCol w="1454150"/>
              </a:tblGrid>
              <a:tr h="1168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693F1">
                        <a:alpha val="50000"/>
                      </a:srgbClr>
                    </a:solidFill>
                  </a:tcPr>
                </a:tc>
              </a:tr>
              <a:tr h="1181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rgbClr val="000099"/>
                          </a:solidFill>
                          <a:effectLst/>
                          <a:latin typeface="Arial" charset="0"/>
                        </a:rPr>
                        <a:t>Только на левом конце отрезка</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9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Только на правом конце отрезка</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3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700" b="1" i="0" u="none" strike="noStrike" cap="none" normalizeH="0" baseline="0" smtClean="0">
                          <a:ln>
                            <a:noFill/>
                          </a:ln>
                          <a:solidFill>
                            <a:srgbClr val="000099"/>
                          </a:solidFill>
                          <a:effectLst/>
                          <a:latin typeface="Arial" charset="0"/>
                        </a:rPr>
                        <a:t>В одной внутренней точке</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8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800" b="1" i="0" u="none" strike="noStrike" cap="none" normalizeH="0" baseline="0" smtClean="0">
                          <a:ln>
                            <a:noFill/>
                          </a:ln>
                          <a:solidFill>
                            <a:schemeClr val="tx1"/>
                          </a:solidFill>
                          <a:effectLst/>
                          <a:latin typeface="Arial" charset="0"/>
                        </a:rPr>
                        <a:t>На левом и правом концах отрезка</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64" name="Line 51"/>
          <p:cNvSpPr>
            <a:spLocks noChangeShapeType="1"/>
          </p:cNvSpPr>
          <p:nvPr/>
        </p:nvSpPr>
        <p:spPr bwMode="auto">
          <a:xfrm>
            <a:off x="161925" y="728663"/>
            <a:ext cx="1484313" cy="1214437"/>
          </a:xfrm>
          <a:prstGeom prst="line">
            <a:avLst/>
          </a:prstGeom>
          <a:noFill/>
          <a:ln w="9525">
            <a:solidFill>
              <a:schemeClr val="tx1"/>
            </a:solidFill>
            <a:round/>
            <a:headEnd/>
            <a:tailEnd/>
          </a:ln>
        </p:spPr>
        <p:txBody>
          <a:bodyPr/>
          <a:lstStyle/>
          <a:p>
            <a:endParaRPr lang="ru-RU"/>
          </a:p>
        </p:txBody>
      </p:sp>
      <p:sp>
        <p:nvSpPr>
          <p:cNvPr id="17465" name="Text Box 53"/>
          <p:cNvSpPr txBox="1">
            <a:spLocks noChangeArrowheads="1"/>
          </p:cNvSpPr>
          <p:nvPr/>
        </p:nvSpPr>
        <p:spPr bwMode="auto">
          <a:xfrm>
            <a:off x="476250" y="1268413"/>
            <a:ext cx="404813" cy="457200"/>
          </a:xfrm>
          <a:prstGeom prst="rect">
            <a:avLst/>
          </a:prstGeom>
          <a:noFill/>
          <a:ln w="9525">
            <a:noFill/>
            <a:miter lim="800000"/>
            <a:headEnd/>
            <a:tailEnd/>
          </a:ln>
        </p:spPr>
        <p:txBody>
          <a:bodyPr>
            <a:spAutoFit/>
          </a:bodyPr>
          <a:lstStyle/>
          <a:p>
            <a:pPr>
              <a:spcBef>
                <a:spcPct val="50000"/>
              </a:spcBef>
            </a:pPr>
            <a:r>
              <a:rPr lang="ru-RU" sz="2400" b="1"/>
              <a:t>у</a:t>
            </a:r>
          </a:p>
        </p:txBody>
      </p:sp>
      <p:sp>
        <p:nvSpPr>
          <p:cNvPr id="17466" name="Text Box 54"/>
          <p:cNvSpPr txBox="1">
            <a:spLocks noChangeArrowheads="1"/>
          </p:cNvSpPr>
          <p:nvPr/>
        </p:nvSpPr>
        <p:spPr bwMode="auto">
          <a:xfrm>
            <a:off x="971550" y="819150"/>
            <a:ext cx="450850" cy="457200"/>
          </a:xfrm>
          <a:prstGeom prst="rect">
            <a:avLst/>
          </a:prstGeom>
          <a:noFill/>
          <a:ln w="9525">
            <a:noFill/>
            <a:miter lim="800000"/>
            <a:headEnd/>
            <a:tailEnd/>
          </a:ln>
        </p:spPr>
        <p:txBody>
          <a:bodyPr>
            <a:spAutoFit/>
          </a:bodyPr>
          <a:lstStyle/>
          <a:p>
            <a:pPr>
              <a:spcBef>
                <a:spcPct val="50000"/>
              </a:spcBef>
            </a:pPr>
            <a:r>
              <a:rPr lang="en-US" sz="2400" b="1"/>
              <a:t>y’</a:t>
            </a:r>
            <a:endParaRPr lang="ru-RU" sz="2400" b="1"/>
          </a:p>
        </p:txBody>
      </p:sp>
      <p:sp>
        <p:nvSpPr>
          <p:cNvPr id="17467" name="Line 96"/>
          <p:cNvSpPr>
            <a:spLocks noChangeShapeType="1"/>
          </p:cNvSpPr>
          <p:nvPr/>
        </p:nvSpPr>
        <p:spPr bwMode="auto">
          <a:xfrm>
            <a:off x="1736725" y="1628775"/>
            <a:ext cx="1214438" cy="0"/>
          </a:xfrm>
          <a:prstGeom prst="line">
            <a:avLst/>
          </a:prstGeom>
          <a:noFill/>
          <a:ln w="9525">
            <a:solidFill>
              <a:schemeClr val="tx1"/>
            </a:solidFill>
            <a:round/>
            <a:headEnd/>
            <a:tailEnd type="triangle" w="med" len="med"/>
          </a:ln>
        </p:spPr>
        <p:txBody>
          <a:bodyPr/>
          <a:lstStyle/>
          <a:p>
            <a:endParaRPr lang="ru-RU"/>
          </a:p>
        </p:txBody>
      </p:sp>
      <p:sp>
        <p:nvSpPr>
          <p:cNvPr id="17468" name="Line 97"/>
          <p:cNvSpPr>
            <a:spLocks noChangeShapeType="1"/>
          </p:cNvSpPr>
          <p:nvPr/>
        </p:nvSpPr>
        <p:spPr bwMode="auto">
          <a:xfrm flipV="1">
            <a:off x="2276475" y="863600"/>
            <a:ext cx="0" cy="900113"/>
          </a:xfrm>
          <a:prstGeom prst="line">
            <a:avLst/>
          </a:prstGeom>
          <a:noFill/>
          <a:ln w="9525">
            <a:solidFill>
              <a:schemeClr val="tx1"/>
            </a:solidFill>
            <a:round/>
            <a:headEnd/>
            <a:tailEnd type="triangle" w="med" len="med"/>
          </a:ln>
        </p:spPr>
        <p:txBody>
          <a:bodyPr/>
          <a:lstStyle/>
          <a:p>
            <a:endParaRPr lang="ru-RU"/>
          </a:p>
        </p:txBody>
      </p:sp>
      <p:sp>
        <p:nvSpPr>
          <p:cNvPr id="17469" name="Line 99"/>
          <p:cNvSpPr>
            <a:spLocks noChangeShapeType="1"/>
          </p:cNvSpPr>
          <p:nvPr/>
        </p:nvSpPr>
        <p:spPr bwMode="auto">
          <a:xfrm>
            <a:off x="3222625" y="1314450"/>
            <a:ext cx="1123950" cy="0"/>
          </a:xfrm>
          <a:prstGeom prst="line">
            <a:avLst/>
          </a:prstGeom>
          <a:noFill/>
          <a:ln w="9525">
            <a:solidFill>
              <a:schemeClr val="tx1"/>
            </a:solidFill>
            <a:round/>
            <a:headEnd/>
            <a:tailEnd type="triangle" w="med" len="med"/>
          </a:ln>
        </p:spPr>
        <p:txBody>
          <a:bodyPr/>
          <a:lstStyle/>
          <a:p>
            <a:endParaRPr lang="ru-RU"/>
          </a:p>
        </p:txBody>
      </p:sp>
      <p:sp>
        <p:nvSpPr>
          <p:cNvPr id="17470" name="Line 100"/>
          <p:cNvSpPr>
            <a:spLocks noChangeShapeType="1"/>
          </p:cNvSpPr>
          <p:nvPr/>
        </p:nvSpPr>
        <p:spPr bwMode="auto">
          <a:xfrm flipV="1">
            <a:off x="3806825" y="954088"/>
            <a:ext cx="0" cy="854075"/>
          </a:xfrm>
          <a:prstGeom prst="line">
            <a:avLst/>
          </a:prstGeom>
          <a:noFill/>
          <a:ln w="9525">
            <a:solidFill>
              <a:schemeClr val="tx1"/>
            </a:solidFill>
            <a:round/>
            <a:headEnd/>
            <a:tailEnd type="triangle" w="med" len="med"/>
          </a:ln>
        </p:spPr>
        <p:txBody>
          <a:bodyPr/>
          <a:lstStyle/>
          <a:p>
            <a:endParaRPr lang="ru-RU"/>
          </a:p>
        </p:txBody>
      </p:sp>
      <p:sp>
        <p:nvSpPr>
          <p:cNvPr id="17471" name="Line 101"/>
          <p:cNvSpPr>
            <a:spLocks noChangeShapeType="1"/>
          </p:cNvSpPr>
          <p:nvPr/>
        </p:nvSpPr>
        <p:spPr bwMode="auto">
          <a:xfrm>
            <a:off x="4706938" y="1449388"/>
            <a:ext cx="1125537" cy="0"/>
          </a:xfrm>
          <a:prstGeom prst="line">
            <a:avLst/>
          </a:prstGeom>
          <a:noFill/>
          <a:ln w="9525">
            <a:solidFill>
              <a:schemeClr val="tx1"/>
            </a:solidFill>
            <a:round/>
            <a:headEnd/>
            <a:tailEnd type="triangle" w="med" len="med"/>
          </a:ln>
        </p:spPr>
        <p:txBody>
          <a:bodyPr/>
          <a:lstStyle/>
          <a:p>
            <a:endParaRPr lang="ru-RU"/>
          </a:p>
        </p:txBody>
      </p:sp>
      <p:sp>
        <p:nvSpPr>
          <p:cNvPr id="17472" name="Line 102"/>
          <p:cNvSpPr>
            <a:spLocks noChangeShapeType="1"/>
          </p:cNvSpPr>
          <p:nvPr/>
        </p:nvSpPr>
        <p:spPr bwMode="auto">
          <a:xfrm flipV="1">
            <a:off x="5202238" y="908050"/>
            <a:ext cx="0" cy="855663"/>
          </a:xfrm>
          <a:prstGeom prst="line">
            <a:avLst/>
          </a:prstGeom>
          <a:noFill/>
          <a:ln w="9525">
            <a:solidFill>
              <a:schemeClr val="tx1"/>
            </a:solidFill>
            <a:round/>
            <a:headEnd/>
            <a:tailEnd type="triangle" w="med" len="med"/>
          </a:ln>
        </p:spPr>
        <p:txBody>
          <a:bodyPr/>
          <a:lstStyle/>
          <a:p>
            <a:endParaRPr lang="ru-RU"/>
          </a:p>
        </p:txBody>
      </p:sp>
      <p:sp>
        <p:nvSpPr>
          <p:cNvPr id="17473" name="Line 103"/>
          <p:cNvSpPr>
            <a:spLocks noChangeShapeType="1"/>
          </p:cNvSpPr>
          <p:nvPr/>
        </p:nvSpPr>
        <p:spPr bwMode="auto">
          <a:xfrm>
            <a:off x="6281738" y="1449388"/>
            <a:ext cx="990600" cy="0"/>
          </a:xfrm>
          <a:prstGeom prst="line">
            <a:avLst/>
          </a:prstGeom>
          <a:noFill/>
          <a:ln w="9525">
            <a:solidFill>
              <a:schemeClr val="tx1"/>
            </a:solidFill>
            <a:round/>
            <a:headEnd/>
            <a:tailEnd type="triangle" w="med" len="med"/>
          </a:ln>
        </p:spPr>
        <p:txBody>
          <a:bodyPr/>
          <a:lstStyle/>
          <a:p>
            <a:endParaRPr lang="ru-RU"/>
          </a:p>
        </p:txBody>
      </p:sp>
      <p:sp>
        <p:nvSpPr>
          <p:cNvPr id="17474" name="Line 104"/>
          <p:cNvSpPr>
            <a:spLocks noChangeShapeType="1"/>
          </p:cNvSpPr>
          <p:nvPr/>
        </p:nvSpPr>
        <p:spPr bwMode="auto">
          <a:xfrm flipV="1">
            <a:off x="6732588" y="954088"/>
            <a:ext cx="0" cy="854075"/>
          </a:xfrm>
          <a:prstGeom prst="line">
            <a:avLst/>
          </a:prstGeom>
          <a:noFill/>
          <a:ln w="9525">
            <a:solidFill>
              <a:schemeClr val="tx1"/>
            </a:solidFill>
            <a:round/>
            <a:headEnd/>
            <a:tailEnd type="triangle" w="med" len="med"/>
          </a:ln>
        </p:spPr>
        <p:txBody>
          <a:bodyPr/>
          <a:lstStyle/>
          <a:p>
            <a:endParaRPr lang="ru-RU"/>
          </a:p>
        </p:txBody>
      </p:sp>
      <p:sp>
        <p:nvSpPr>
          <p:cNvPr id="17475" name="Line 105"/>
          <p:cNvSpPr>
            <a:spLocks noChangeShapeType="1"/>
          </p:cNvSpPr>
          <p:nvPr/>
        </p:nvSpPr>
        <p:spPr bwMode="auto">
          <a:xfrm>
            <a:off x="7586663" y="1403350"/>
            <a:ext cx="1125537" cy="0"/>
          </a:xfrm>
          <a:prstGeom prst="line">
            <a:avLst/>
          </a:prstGeom>
          <a:noFill/>
          <a:ln w="9525">
            <a:solidFill>
              <a:schemeClr val="tx1"/>
            </a:solidFill>
            <a:round/>
            <a:headEnd/>
            <a:tailEnd type="triangle" w="med" len="med"/>
          </a:ln>
        </p:spPr>
        <p:txBody>
          <a:bodyPr/>
          <a:lstStyle/>
          <a:p>
            <a:endParaRPr lang="ru-RU"/>
          </a:p>
        </p:txBody>
      </p:sp>
      <p:sp>
        <p:nvSpPr>
          <p:cNvPr id="17476" name="Line 106"/>
          <p:cNvSpPr>
            <a:spLocks noChangeShapeType="1"/>
          </p:cNvSpPr>
          <p:nvPr/>
        </p:nvSpPr>
        <p:spPr bwMode="auto">
          <a:xfrm flipV="1">
            <a:off x="8172450" y="863600"/>
            <a:ext cx="0" cy="900113"/>
          </a:xfrm>
          <a:prstGeom prst="line">
            <a:avLst/>
          </a:prstGeom>
          <a:noFill/>
          <a:ln w="9525">
            <a:solidFill>
              <a:schemeClr val="tx1"/>
            </a:solidFill>
            <a:round/>
            <a:headEnd/>
            <a:tailEnd type="triangle" w="med" len="med"/>
          </a:ln>
        </p:spPr>
        <p:txBody>
          <a:bodyPr/>
          <a:lstStyle/>
          <a:p>
            <a:endParaRPr lang="ru-RU"/>
          </a:p>
        </p:txBody>
      </p:sp>
      <p:sp>
        <p:nvSpPr>
          <p:cNvPr id="17477" name="Line 108"/>
          <p:cNvSpPr>
            <a:spLocks noChangeShapeType="1"/>
          </p:cNvSpPr>
          <p:nvPr/>
        </p:nvSpPr>
        <p:spPr bwMode="auto">
          <a:xfrm>
            <a:off x="1827213" y="1314450"/>
            <a:ext cx="989012" cy="0"/>
          </a:xfrm>
          <a:prstGeom prst="line">
            <a:avLst/>
          </a:prstGeom>
          <a:noFill/>
          <a:ln w="15875">
            <a:solidFill>
              <a:srgbClr val="FF0000"/>
            </a:solidFill>
            <a:round/>
            <a:headEnd/>
            <a:tailEnd/>
          </a:ln>
        </p:spPr>
        <p:txBody>
          <a:bodyPr/>
          <a:lstStyle/>
          <a:p>
            <a:endParaRPr lang="ru-RU"/>
          </a:p>
        </p:txBody>
      </p:sp>
      <p:sp>
        <p:nvSpPr>
          <p:cNvPr id="17478" name="Oval 109"/>
          <p:cNvSpPr>
            <a:spLocks noChangeArrowheads="1"/>
          </p:cNvSpPr>
          <p:nvPr/>
        </p:nvSpPr>
        <p:spPr bwMode="auto">
          <a:xfrm>
            <a:off x="1781175" y="1268413"/>
            <a:ext cx="90488" cy="90487"/>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79" name="Oval 110"/>
          <p:cNvSpPr>
            <a:spLocks noChangeArrowheads="1"/>
          </p:cNvSpPr>
          <p:nvPr/>
        </p:nvSpPr>
        <p:spPr bwMode="auto">
          <a:xfrm>
            <a:off x="2771775" y="1268413"/>
            <a:ext cx="90488" cy="90487"/>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0" name="Line 111"/>
          <p:cNvSpPr>
            <a:spLocks noChangeShapeType="1"/>
          </p:cNvSpPr>
          <p:nvPr/>
        </p:nvSpPr>
        <p:spPr bwMode="auto">
          <a:xfrm>
            <a:off x="3267075" y="1628775"/>
            <a:ext cx="990600" cy="0"/>
          </a:xfrm>
          <a:prstGeom prst="line">
            <a:avLst/>
          </a:prstGeom>
          <a:noFill/>
          <a:ln w="15875">
            <a:solidFill>
              <a:srgbClr val="FF0000"/>
            </a:solidFill>
            <a:round/>
            <a:headEnd/>
            <a:tailEnd/>
          </a:ln>
        </p:spPr>
        <p:txBody>
          <a:bodyPr/>
          <a:lstStyle/>
          <a:p>
            <a:endParaRPr lang="ru-RU"/>
          </a:p>
        </p:txBody>
      </p:sp>
      <p:sp>
        <p:nvSpPr>
          <p:cNvPr id="17481" name="Oval 112"/>
          <p:cNvSpPr>
            <a:spLocks noChangeArrowheads="1"/>
          </p:cNvSpPr>
          <p:nvPr/>
        </p:nvSpPr>
        <p:spPr bwMode="auto">
          <a:xfrm>
            <a:off x="3222625" y="1584325"/>
            <a:ext cx="90488" cy="90488"/>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2" name="Oval 113"/>
          <p:cNvSpPr>
            <a:spLocks noChangeArrowheads="1"/>
          </p:cNvSpPr>
          <p:nvPr/>
        </p:nvSpPr>
        <p:spPr bwMode="auto">
          <a:xfrm>
            <a:off x="4211638" y="1584325"/>
            <a:ext cx="90487" cy="90488"/>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3" name="Line 115"/>
          <p:cNvSpPr>
            <a:spLocks noChangeShapeType="1"/>
          </p:cNvSpPr>
          <p:nvPr/>
        </p:nvSpPr>
        <p:spPr bwMode="auto">
          <a:xfrm>
            <a:off x="5021263" y="1089025"/>
            <a:ext cx="495300" cy="674688"/>
          </a:xfrm>
          <a:prstGeom prst="line">
            <a:avLst/>
          </a:prstGeom>
          <a:noFill/>
          <a:ln w="15875">
            <a:solidFill>
              <a:srgbClr val="FF0000"/>
            </a:solidFill>
            <a:round/>
            <a:headEnd/>
            <a:tailEnd/>
          </a:ln>
        </p:spPr>
        <p:txBody>
          <a:bodyPr/>
          <a:lstStyle/>
          <a:p>
            <a:endParaRPr lang="ru-RU"/>
          </a:p>
        </p:txBody>
      </p:sp>
      <p:sp>
        <p:nvSpPr>
          <p:cNvPr id="17484" name="Oval 116"/>
          <p:cNvSpPr>
            <a:spLocks noChangeArrowheads="1"/>
          </p:cNvSpPr>
          <p:nvPr/>
        </p:nvSpPr>
        <p:spPr bwMode="auto">
          <a:xfrm>
            <a:off x="4976813" y="1042988"/>
            <a:ext cx="90487" cy="90487"/>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5" name="Oval 117"/>
          <p:cNvSpPr>
            <a:spLocks noChangeArrowheads="1"/>
          </p:cNvSpPr>
          <p:nvPr/>
        </p:nvSpPr>
        <p:spPr bwMode="auto">
          <a:xfrm>
            <a:off x="5472113" y="1719263"/>
            <a:ext cx="90487" cy="90487"/>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6" name="Line 118"/>
          <p:cNvSpPr>
            <a:spLocks noChangeShapeType="1"/>
          </p:cNvSpPr>
          <p:nvPr/>
        </p:nvSpPr>
        <p:spPr bwMode="auto">
          <a:xfrm flipH="1">
            <a:off x="6372225" y="1179513"/>
            <a:ext cx="360363" cy="0"/>
          </a:xfrm>
          <a:prstGeom prst="line">
            <a:avLst/>
          </a:prstGeom>
          <a:noFill/>
          <a:ln w="15875">
            <a:solidFill>
              <a:srgbClr val="FF0000"/>
            </a:solidFill>
            <a:round/>
            <a:headEnd/>
            <a:tailEnd/>
          </a:ln>
        </p:spPr>
        <p:txBody>
          <a:bodyPr/>
          <a:lstStyle/>
          <a:p>
            <a:endParaRPr lang="ru-RU"/>
          </a:p>
        </p:txBody>
      </p:sp>
      <p:sp>
        <p:nvSpPr>
          <p:cNvPr id="17487" name="Line 119"/>
          <p:cNvSpPr>
            <a:spLocks noChangeShapeType="1"/>
          </p:cNvSpPr>
          <p:nvPr/>
        </p:nvSpPr>
        <p:spPr bwMode="auto">
          <a:xfrm>
            <a:off x="6732588" y="1719263"/>
            <a:ext cx="360362" cy="0"/>
          </a:xfrm>
          <a:prstGeom prst="line">
            <a:avLst/>
          </a:prstGeom>
          <a:noFill/>
          <a:ln w="15875">
            <a:solidFill>
              <a:srgbClr val="FF0000"/>
            </a:solidFill>
            <a:round/>
            <a:headEnd/>
            <a:tailEnd/>
          </a:ln>
        </p:spPr>
        <p:txBody>
          <a:bodyPr/>
          <a:lstStyle/>
          <a:p>
            <a:endParaRPr lang="ru-RU"/>
          </a:p>
        </p:txBody>
      </p:sp>
      <p:sp>
        <p:nvSpPr>
          <p:cNvPr id="17488" name="Oval 120"/>
          <p:cNvSpPr>
            <a:spLocks noChangeArrowheads="1"/>
          </p:cNvSpPr>
          <p:nvPr/>
        </p:nvSpPr>
        <p:spPr bwMode="auto">
          <a:xfrm>
            <a:off x="7046913" y="1673225"/>
            <a:ext cx="90487" cy="90488"/>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89" name="Oval 121"/>
          <p:cNvSpPr>
            <a:spLocks noChangeArrowheads="1"/>
          </p:cNvSpPr>
          <p:nvPr/>
        </p:nvSpPr>
        <p:spPr bwMode="auto">
          <a:xfrm>
            <a:off x="6327775" y="1133475"/>
            <a:ext cx="90488" cy="90488"/>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90" name="Oval 122"/>
          <p:cNvSpPr>
            <a:spLocks noChangeArrowheads="1"/>
          </p:cNvSpPr>
          <p:nvPr/>
        </p:nvSpPr>
        <p:spPr bwMode="auto">
          <a:xfrm>
            <a:off x="6686550" y="1673225"/>
            <a:ext cx="90488" cy="90488"/>
          </a:xfrm>
          <a:prstGeom prst="ellipse">
            <a:avLst/>
          </a:prstGeom>
          <a:noFill/>
          <a:ln w="9525">
            <a:solidFill>
              <a:schemeClr val="tx1"/>
            </a:solidFill>
            <a:round/>
            <a:headEnd/>
            <a:tailEnd/>
          </a:ln>
        </p:spPr>
        <p:txBody>
          <a:bodyPr wrap="none" anchor="ctr"/>
          <a:lstStyle/>
          <a:p>
            <a:endParaRPr lang="ru-RU"/>
          </a:p>
        </p:txBody>
      </p:sp>
      <p:sp>
        <p:nvSpPr>
          <p:cNvPr id="17491" name="Oval 123"/>
          <p:cNvSpPr>
            <a:spLocks noChangeArrowheads="1"/>
          </p:cNvSpPr>
          <p:nvPr/>
        </p:nvSpPr>
        <p:spPr bwMode="auto">
          <a:xfrm>
            <a:off x="6686550" y="1133475"/>
            <a:ext cx="90488" cy="90488"/>
          </a:xfrm>
          <a:prstGeom prst="ellipse">
            <a:avLst/>
          </a:prstGeom>
          <a:noFill/>
          <a:ln w="9525">
            <a:solidFill>
              <a:schemeClr val="tx1"/>
            </a:solidFill>
            <a:round/>
            <a:headEnd/>
            <a:tailEnd/>
          </a:ln>
        </p:spPr>
        <p:txBody>
          <a:bodyPr wrap="none" anchor="ctr"/>
          <a:lstStyle/>
          <a:p>
            <a:endParaRPr lang="ru-RU"/>
          </a:p>
        </p:txBody>
      </p:sp>
      <p:sp>
        <p:nvSpPr>
          <p:cNvPr id="17492" name="Line 124"/>
          <p:cNvSpPr>
            <a:spLocks noChangeShapeType="1"/>
          </p:cNvSpPr>
          <p:nvPr/>
        </p:nvSpPr>
        <p:spPr bwMode="auto">
          <a:xfrm flipH="1">
            <a:off x="7858125" y="1089025"/>
            <a:ext cx="630238" cy="630238"/>
          </a:xfrm>
          <a:prstGeom prst="line">
            <a:avLst/>
          </a:prstGeom>
          <a:noFill/>
          <a:ln w="15875">
            <a:solidFill>
              <a:srgbClr val="FF0000"/>
            </a:solidFill>
            <a:round/>
            <a:headEnd/>
            <a:tailEnd/>
          </a:ln>
        </p:spPr>
        <p:txBody>
          <a:bodyPr/>
          <a:lstStyle/>
          <a:p>
            <a:endParaRPr lang="ru-RU"/>
          </a:p>
        </p:txBody>
      </p:sp>
      <p:sp>
        <p:nvSpPr>
          <p:cNvPr id="17493" name="Oval 125"/>
          <p:cNvSpPr>
            <a:spLocks noChangeArrowheads="1"/>
          </p:cNvSpPr>
          <p:nvPr/>
        </p:nvSpPr>
        <p:spPr bwMode="auto">
          <a:xfrm>
            <a:off x="8442325" y="1042988"/>
            <a:ext cx="90488" cy="90487"/>
          </a:xfrm>
          <a:prstGeom prst="ellipse">
            <a:avLst/>
          </a:prstGeom>
          <a:solidFill>
            <a:srgbClr val="FF0000"/>
          </a:solidFill>
          <a:ln w="9525">
            <a:solidFill>
              <a:schemeClr val="tx1"/>
            </a:solidFill>
            <a:round/>
            <a:headEnd/>
            <a:tailEnd/>
          </a:ln>
        </p:spPr>
        <p:txBody>
          <a:bodyPr wrap="none" anchor="ctr"/>
          <a:lstStyle/>
          <a:p>
            <a:endParaRPr lang="ru-RU"/>
          </a:p>
        </p:txBody>
      </p:sp>
      <p:sp>
        <p:nvSpPr>
          <p:cNvPr id="17494" name="Oval 126"/>
          <p:cNvSpPr>
            <a:spLocks noChangeArrowheads="1"/>
          </p:cNvSpPr>
          <p:nvPr/>
        </p:nvSpPr>
        <p:spPr bwMode="auto">
          <a:xfrm>
            <a:off x="7812088" y="1673225"/>
            <a:ext cx="90487" cy="90488"/>
          </a:xfrm>
          <a:prstGeom prst="ellipse">
            <a:avLst/>
          </a:prstGeom>
          <a:solidFill>
            <a:srgbClr val="FF0000"/>
          </a:solidFill>
          <a:ln w="9525">
            <a:solidFill>
              <a:schemeClr val="tx1"/>
            </a:solidFill>
            <a:round/>
            <a:headEnd/>
            <a:tailEnd/>
          </a:ln>
        </p:spPr>
        <p:txBody>
          <a:bodyPr wrap="none" anchor="ctr"/>
          <a:lstStyle/>
          <a:p>
            <a:endParaRPr lang="ru-RU"/>
          </a:p>
        </p:txBody>
      </p:sp>
      <p:sp>
        <p:nvSpPr>
          <p:cNvPr id="31871" name="Text Box 127"/>
          <p:cNvSpPr txBox="1">
            <a:spLocks noChangeArrowheads="1"/>
          </p:cNvSpPr>
          <p:nvPr/>
        </p:nvSpPr>
        <p:spPr bwMode="auto">
          <a:xfrm>
            <a:off x="3086100" y="2079625"/>
            <a:ext cx="1441450" cy="914400"/>
          </a:xfrm>
          <a:prstGeom prst="rect">
            <a:avLst/>
          </a:prstGeom>
          <a:noFill/>
          <a:ln w="9525">
            <a:noFill/>
            <a:miter lim="800000"/>
            <a:headEnd/>
            <a:tailEnd/>
          </a:ln>
        </p:spPr>
        <p:txBody>
          <a:bodyPr>
            <a:spAutoFit/>
          </a:bodyPr>
          <a:lstStyle/>
          <a:p>
            <a:pPr algn="ctr">
              <a:spcBef>
                <a:spcPct val="50000"/>
              </a:spcBef>
            </a:pPr>
            <a:r>
              <a:rPr lang="ru-RU" sz="5400"/>
              <a:t>+</a:t>
            </a:r>
          </a:p>
        </p:txBody>
      </p:sp>
      <p:sp>
        <p:nvSpPr>
          <p:cNvPr id="31872" name="Text Box 128"/>
          <p:cNvSpPr txBox="1">
            <a:spLocks noChangeArrowheads="1"/>
          </p:cNvSpPr>
          <p:nvPr/>
        </p:nvSpPr>
        <p:spPr bwMode="auto">
          <a:xfrm>
            <a:off x="1646238" y="3294063"/>
            <a:ext cx="1441450" cy="914400"/>
          </a:xfrm>
          <a:prstGeom prst="rect">
            <a:avLst/>
          </a:prstGeom>
          <a:noFill/>
          <a:ln w="9525">
            <a:noFill/>
            <a:miter lim="800000"/>
            <a:headEnd/>
            <a:tailEnd/>
          </a:ln>
        </p:spPr>
        <p:txBody>
          <a:bodyPr>
            <a:spAutoFit/>
          </a:bodyPr>
          <a:lstStyle/>
          <a:p>
            <a:pPr algn="ctr">
              <a:spcBef>
                <a:spcPct val="50000"/>
              </a:spcBef>
            </a:pPr>
            <a:r>
              <a:rPr lang="ru-RU" sz="5400"/>
              <a:t>+</a:t>
            </a:r>
          </a:p>
        </p:txBody>
      </p:sp>
      <p:sp>
        <p:nvSpPr>
          <p:cNvPr id="31873" name="Text Box 129"/>
          <p:cNvSpPr txBox="1">
            <a:spLocks noChangeArrowheads="1"/>
          </p:cNvSpPr>
          <p:nvPr/>
        </p:nvSpPr>
        <p:spPr bwMode="auto">
          <a:xfrm>
            <a:off x="4572000" y="4464050"/>
            <a:ext cx="1441450" cy="914400"/>
          </a:xfrm>
          <a:prstGeom prst="rect">
            <a:avLst/>
          </a:prstGeom>
          <a:noFill/>
          <a:ln w="9525">
            <a:noFill/>
            <a:miter lim="800000"/>
            <a:headEnd/>
            <a:tailEnd/>
          </a:ln>
        </p:spPr>
        <p:txBody>
          <a:bodyPr>
            <a:spAutoFit/>
          </a:bodyPr>
          <a:lstStyle/>
          <a:p>
            <a:pPr algn="ctr">
              <a:spcBef>
                <a:spcPct val="50000"/>
              </a:spcBef>
            </a:pPr>
            <a:r>
              <a:rPr lang="ru-RU" sz="5400"/>
              <a:t>+</a:t>
            </a:r>
          </a:p>
        </p:txBody>
      </p:sp>
      <p:sp>
        <p:nvSpPr>
          <p:cNvPr id="31874" name="Text Box 130"/>
          <p:cNvSpPr txBox="1">
            <a:spLocks noChangeArrowheads="1"/>
          </p:cNvSpPr>
          <p:nvPr/>
        </p:nvSpPr>
        <p:spPr bwMode="auto">
          <a:xfrm>
            <a:off x="6011863" y="4464050"/>
            <a:ext cx="1441450" cy="914400"/>
          </a:xfrm>
          <a:prstGeom prst="rect">
            <a:avLst/>
          </a:prstGeom>
          <a:noFill/>
          <a:ln w="9525">
            <a:noFill/>
            <a:miter lim="800000"/>
            <a:headEnd/>
            <a:tailEnd/>
          </a:ln>
        </p:spPr>
        <p:txBody>
          <a:bodyPr>
            <a:spAutoFit/>
          </a:bodyPr>
          <a:lstStyle/>
          <a:p>
            <a:pPr algn="ctr">
              <a:spcBef>
                <a:spcPct val="50000"/>
              </a:spcBef>
            </a:pPr>
            <a:r>
              <a:rPr lang="ru-RU" sz="5400"/>
              <a:t>+</a:t>
            </a:r>
          </a:p>
        </p:txBody>
      </p:sp>
      <p:sp>
        <p:nvSpPr>
          <p:cNvPr id="31875" name="Text Box 131"/>
          <p:cNvSpPr txBox="1">
            <a:spLocks noChangeArrowheads="1"/>
          </p:cNvSpPr>
          <p:nvPr/>
        </p:nvSpPr>
        <p:spPr bwMode="auto">
          <a:xfrm>
            <a:off x="7451725" y="5589588"/>
            <a:ext cx="1441450" cy="914400"/>
          </a:xfrm>
          <a:prstGeom prst="rect">
            <a:avLst/>
          </a:prstGeom>
          <a:noFill/>
          <a:ln w="9525">
            <a:noFill/>
            <a:miter lim="800000"/>
            <a:headEnd/>
            <a:tailEnd/>
          </a:ln>
        </p:spPr>
        <p:txBody>
          <a:bodyPr>
            <a:spAutoFit/>
          </a:bodyPr>
          <a:lstStyle/>
          <a:p>
            <a:pPr algn="ctr">
              <a:spcBef>
                <a:spcPct val="50000"/>
              </a:spcBef>
            </a:pPr>
            <a:r>
              <a:rPr lang="ru-RU" sz="5400"/>
              <a:t>+</a:t>
            </a:r>
          </a:p>
        </p:txBody>
      </p:sp>
      <p:sp>
        <p:nvSpPr>
          <p:cNvPr id="17500" name="Text Box 132"/>
          <p:cNvSpPr txBox="1">
            <a:spLocks noChangeArrowheads="1"/>
          </p:cNvSpPr>
          <p:nvPr/>
        </p:nvSpPr>
        <p:spPr bwMode="auto">
          <a:xfrm>
            <a:off x="8577263" y="1403350"/>
            <a:ext cx="239712" cy="244475"/>
          </a:xfrm>
          <a:prstGeom prst="rect">
            <a:avLst/>
          </a:prstGeom>
          <a:noFill/>
          <a:ln w="9525">
            <a:noFill/>
            <a:miter lim="800000"/>
            <a:headEnd/>
            <a:tailEnd/>
          </a:ln>
        </p:spPr>
        <p:txBody>
          <a:bodyPr>
            <a:spAutoFit/>
          </a:bodyPr>
          <a:lstStyle/>
          <a:p>
            <a:pPr>
              <a:spcBef>
                <a:spcPct val="50000"/>
              </a:spcBef>
            </a:pPr>
            <a:r>
              <a:rPr lang="ru-RU" sz="1000"/>
              <a:t>х</a:t>
            </a:r>
          </a:p>
        </p:txBody>
      </p:sp>
      <p:sp>
        <p:nvSpPr>
          <p:cNvPr id="17501" name="Text Box 133"/>
          <p:cNvSpPr txBox="1">
            <a:spLocks noChangeArrowheads="1"/>
          </p:cNvSpPr>
          <p:nvPr/>
        </p:nvSpPr>
        <p:spPr bwMode="auto">
          <a:xfrm>
            <a:off x="5697538" y="1403350"/>
            <a:ext cx="239712" cy="244475"/>
          </a:xfrm>
          <a:prstGeom prst="rect">
            <a:avLst/>
          </a:prstGeom>
          <a:noFill/>
          <a:ln w="9525">
            <a:noFill/>
            <a:miter lim="800000"/>
            <a:headEnd/>
            <a:tailEnd/>
          </a:ln>
        </p:spPr>
        <p:txBody>
          <a:bodyPr>
            <a:spAutoFit/>
          </a:bodyPr>
          <a:lstStyle/>
          <a:p>
            <a:pPr>
              <a:spcBef>
                <a:spcPct val="50000"/>
              </a:spcBef>
            </a:pPr>
            <a:r>
              <a:rPr lang="ru-RU" sz="1000"/>
              <a:t>х</a:t>
            </a:r>
          </a:p>
        </p:txBody>
      </p:sp>
      <p:sp>
        <p:nvSpPr>
          <p:cNvPr id="17502" name="Text Box 134"/>
          <p:cNvSpPr txBox="1">
            <a:spLocks noChangeArrowheads="1"/>
          </p:cNvSpPr>
          <p:nvPr/>
        </p:nvSpPr>
        <p:spPr bwMode="auto">
          <a:xfrm>
            <a:off x="7137400" y="1403350"/>
            <a:ext cx="239713" cy="244475"/>
          </a:xfrm>
          <a:prstGeom prst="rect">
            <a:avLst/>
          </a:prstGeom>
          <a:noFill/>
          <a:ln w="9525">
            <a:noFill/>
            <a:miter lim="800000"/>
            <a:headEnd/>
            <a:tailEnd/>
          </a:ln>
        </p:spPr>
        <p:txBody>
          <a:bodyPr>
            <a:spAutoFit/>
          </a:bodyPr>
          <a:lstStyle/>
          <a:p>
            <a:pPr>
              <a:spcBef>
                <a:spcPct val="50000"/>
              </a:spcBef>
            </a:pPr>
            <a:r>
              <a:rPr lang="ru-RU" sz="1000"/>
              <a:t>х</a:t>
            </a:r>
          </a:p>
        </p:txBody>
      </p:sp>
      <p:sp>
        <p:nvSpPr>
          <p:cNvPr id="17503" name="Text Box 135"/>
          <p:cNvSpPr txBox="1">
            <a:spLocks noChangeArrowheads="1"/>
          </p:cNvSpPr>
          <p:nvPr/>
        </p:nvSpPr>
        <p:spPr bwMode="auto">
          <a:xfrm>
            <a:off x="2816225" y="1584325"/>
            <a:ext cx="239713" cy="244475"/>
          </a:xfrm>
          <a:prstGeom prst="rect">
            <a:avLst/>
          </a:prstGeom>
          <a:noFill/>
          <a:ln w="9525">
            <a:noFill/>
            <a:miter lim="800000"/>
            <a:headEnd/>
            <a:tailEnd/>
          </a:ln>
        </p:spPr>
        <p:txBody>
          <a:bodyPr>
            <a:spAutoFit/>
          </a:bodyPr>
          <a:lstStyle/>
          <a:p>
            <a:pPr>
              <a:spcBef>
                <a:spcPct val="50000"/>
              </a:spcBef>
            </a:pPr>
            <a:r>
              <a:rPr lang="ru-RU" sz="1000"/>
              <a:t>х</a:t>
            </a:r>
          </a:p>
        </p:txBody>
      </p:sp>
      <p:sp>
        <p:nvSpPr>
          <p:cNvPr id="17504" name="Text Box 136"/>
          <p:cNvSpPr txBox="1">
            <a:spLocks noChangeArrowheads="1"/>
          </p:cNvSpPr>
          <p:nvPr/>
        </p:nvSpPr>
        <p:spPr bwMode="auto">
          <a:xfrm>
            <a:off x="4211638" y="1268413"/>
            <a:ext cx="239712" cy="244475"/>
          </a:xfrm>
          <a:prstGeom prst="rect">
            <a:avLst/>
          </a:prstGeom>
          <a:noFill/>
          <a:ln w="9525">
            <a:noFill/>
            <a:miter lim="800000"/>
            <a:headEnd/>
            <a:tailEnd/>
          </a:ln>
        </p:spPr>
        <p:txBody>
          <a:bodyPr>
            <a:spAutoFit/>
          </a:bodyPr>
          <a:lstStyle/>
          <a:p>
            <a:pPr>
              <a:spcBef>
                <a:spcPct val="50000"/>
              </a:spcBef>
            </a:pPr>
            <a:r>
              <a:rPr lang="ru-RU" sz="1000"/>
              <a:t>х</a:t>
            </a:r>
          </a:p>
        </p:txBody>
      </p:sp>
      <p:sp>
        <p:nvSpPr>
          <p:cNvPr id="17505" name="Text Box 138"/>
          <p:cNvSpPr txBox="1">
            <a:spLocks noChangeArrowheads="1"/>
          </p:cNvSpPr>
          <p:nvPr/>
        </p:nvSpPr>
        <p:spPr bwMode="auto">
          <a:xfrm>
            <a:off x="8128000" y="773113"/>
            <a:ext cx="225425" cy="244475"/>
          </a:xfrm>
          <a:prstGeom prst="rect">
            <a:avLst/>
          </a:prstGeom>
          <a:noFill/>
          <a:ln w="9525">
            <a:noFill/>
            <a:miter lim="800000"/>
            <a:headEnd/>
            <a:tailEnd/>
          </a:ln>
        </p:spPr>
        <p:txBody>
          <a:bodyPr>
            <a:spAutoFit/>
          </a:bodyPr>
          <a:lstStyle/>
          <a:p>
            <a:pPr>
              <a:spcBef>
                <a:spcPct val="50000"/>
              </a:spcBef>
            </a:pPr>
            <a:r>
              <a:rPr lang="ru-RU" sz="1000"/>
              <a:t>у</a:t>
            </a:r>
          </a:p>
        </p:txBody>
      </p:sp>
      <p:sp>
        <p:nvSpPr>
          <p:cNvPr id="17506" name="Text Box 139"/>
          <p:cNvSpPr txBox="1">
            <a:spLocks noChangeArrowheads="1"/>
          </p:cNvSpPr>
          <p:nvPr/>
        </p:nvSpPr>
        <p:spPr bwMode="auto">
          <a:xfrm>
            <a:off x="5202238" y="863600"/>
            <a:ext cx="225425" cy="244475"/>
          </a:xfrm>
          <a:prstGeom prst="rect">
            <a:avLst/>
          </a:prstGeom>
          <a:noFill/>
          <a:ln w="9525">
            <a:noFill/>
            <a:miter lim="800000"/>
            <a:headEnd/>
            <a:tailEnd/>
          </a:ln>
        </p:spPr>
        <p:txBody>
          <a:bodyPr>
            <a:spAutoFit/>
          </a:bodyPr>
          <a:lstStyle/>
          <a:p>
            <a:pPr>
              <a:spcBef>
                <a:spcPct val="50000"/>
              </a:spcBef>
            </a:pPr>
            <a:r>
              <a:rPr lang="ru-RU" sz="1000"/>
              <a:t>у</a:t>
            </a:r>
          </a:p>
        </p:txBody>
      </p:sp>
      <p:sp>
        <p:nvSpPr>
          <p:cNvPr id="17507" name="Text Box 140"/>
          <p:cNvSpPr txBox="1">
            <a:spLocks noChangeArrowheads="1"/>
          </p:cNvSpPr>
          <p:nvPr/>
        </p:nvSpPr>
        <p:spPr bwMode="auto">
          <a:xfrm>
            <a:off x="6686550" y="863600"/>
            <a:ext cx="225425" cy="244475"/>
          </a:xfrm>
          <a:prstGeom prst="rect">
            <a:avLst/>
          </a:prstGeom>
          <a:noFill/>
          <a:ln w="9525">
            <a:noFill/>
            <a:miter lim="800000"/>
            <a:headEnd/>
            <a:tailEnd/>
          </a:ln>
        </p:spPr>
        <p:txBody>
          <a:bodyPr>
            <a:spAutoFit/>
          </a:bodyPr>
          <a:lstStyle/>
          <a:p>
            <a:pPr>
              <a:spcBef>
                <a:spcPct val="50000"/>
              </a:spcBef>
            </a:pPr>
            <a:r>
              <a:rPr lang="ru-RU" sz="1000"/>
              <a:t>у</a:t>
            </a:r>
          </a:p>
        </p:txBody>
      </p:sp>
      <p:sp>
        <p:nvSpPr>
          <p:cNvPr id="17508" name="Text Box 141"/>
          <p:cNvSpPr txBox="1">
            <a:spLocks noChangeArrowheads="1"/>
          </p:cNvSpPr>
          <p:nvPr/>
        </p:nvSpPr>
        <p:spPr bwMode="auto">
          <a:xfrm>
            <a:off x="3806825" y="908050"/>
            <a:ext cx="225425" cy="244475"/>
          </a:xfrm>
          <a:prstGeom prst="rect">
            <a:avLst/>
          </a:prstGeom>
          <a:noFill/>
          <a:ln w="9525">
            <a:noFill/>
            <a:miter lim="800000"/>
            <a:headEnd/>
            <a:tailEnd/>
          </a:ln>
        </p:spPr>
        <p:txBody>
          <a:bodyPr>
            <a:spAutoFit/>
          </a:bodyPr>
          <a:lstStyle/>
          <a:p>
            <a:pPr>
              <a:spcBef>
                <a:spcPct val="50000"/>
              </a:spcBef>
            </a:pPr>
            <a:r>
              <a:rPr lang="ru-RU" sz="1000"/>
              <a:t>у</a:t>
            </a:r>
          </a:p>
        </p:txBody>
      </p:sp>
      <p:sp>
        <p:nvSpPr>
          <p:cNvPr id="17509" name="Text Box 142"/>
          <p:cNvSpPr txBox="1">
            <a:spLocks noChangeArrowheads="1"/>
          </p:cNvSpPr>
          <p:nvPr/>
        </p:nvSpPr>
        <p:spPr bwMode="auto">
          <a:xfrm>
            <a:off x="2276475" y="819150"/>
            <a:ext cx="225425" cy="244475"/>
          </a:xfrm>
          <a:prstGeom prst="rect">
            <a:avLst/>
          </a:prstGeom>
          <a:noFill/>
          <a:ln w="9525">
            <a:noFill/>
            <a:miter lim="800000"/>
            <a:headEnd/>
            <a:tailEnd/>
          </a:ln>
        </p:spPr>
        <p:txBody>
          <a:bodyPr>
            <a:spAutoFit/>
          </a:bodyPr>
          <a:lstStyle/>
          <a:p>
            <a:pPr>
              <a:spcBef>
                <a:spcPct val="50000"/>
              </a:spcBef>
            </a:pPr>
            <a:r>
              <a:rPr lang="ru-RU" sz="1000"/>
              <a:t>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872"/>
                                        </p:tgtEl>
                                        <p:attrNameLst>
                                          <p:attrName>style.visibility</p:attrName>
                                        </p:attrNameLst>
                                      </p:cBhvr>
                                      <p:to>
                                        <p:strVal val="visible"/>
                                      </p:to>
                                    </p:set>
                                    <p:anim calcmode="lin" valueType="num">
                                      <p:cBhvr additive="base">
                                        <p:cTn id="7" dur="500" fill="hold"/>
                                        <p:tgtEl>
                                          <p:spTgt spid="31872"/>
                                        </p:tgtEl>
                                        <p:attrNameLst>
                                          <p:attrName>ppt_x</p:attrName>
                                        </p:attrNameLst>
                                      </p:cBhvr>
                                      <p:tavLst>
                                        <p:tav tm="0">
                                          <p:val>
                                            <p:strVal val="#ppt_x"/>
                                          </p:val>
                                        </p:tav>
                                        <p:tav tm="100000">
                                          <p:val>
                                            <p:strVal val="#ppt_x"/>
                                          </p:val>
                                        </p:tav>
                                      </p:tavLst>
                                    </p:anim>
                                    <p:anim calcmode="lin" valueType="num">
                                      <p:cBhvr additive="base">
                                        <p:cTn id="8" dur="500" fill="hold"/>
                                        <p:tgtEl>
                                          <p:spTgt spid="318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871"/>
                                        </p:tgtEl>
                                        <p:attrNameLst>
                                          <p:attrName>style.visibility</p:attrName>
                                        </p:attrNameLst>
                                      </p:cBhvr>
                                      <p:to>
                                        <p:strVal val="visible"/>
                                      </p:to>
                                    </p:set>
                                    <p:anim calcmode="lin" valueType="num">
                                      <p:cBhvr additive="base">
                                        <p:cTn id="13" dur="500" fill="hold"/>
                                        <p:tgtEl>
                                          <p:spTgt spid="31871"/>
                                        </p:tgtEl>
                                        <p:attrNameLst>
                                          <p:attrName>ppt_x</p:attrName>
                                        </p:attrNameLst>
                                      </p:cBhvr>
                                      <p:tavLst>
                                        <p:tav tm="0">
                                          <p:val>
                                            <p:strVal val="#ppt_x"/>
                                          </p:val>
                                        </p:tav>
                                        <p:tav tm="100000">
                                          <p:val>
                                            <p:strVal val="#ppt_x"/>
                                          </p:val>
                                        </p:tav>
                                      </p:tavLst>
                                    </p:anim>
                                    <p:anim calcmode="lin" valueType="num">
                                      <p:cBhvr additive="base">
                                        <p:cTn id="14" dur="500" fill="hold"/>
                                        <p:tgtEl>
                                          <p:spTgt spid="318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873"/>
                                        </p:tgtEl>
                                        <p:attrNameLst>
                                          <p:attrName>style.visibility</p:attrName>
                                        </p:attrNameLst>
                                      </p:cBhvr>
                                      <p:to>
                                        <p:strVal val="visible"/>
                                      </p:to>
                                    </p:set>
                                    <p:anim calcmode="lin" valueType="num">
                                      <p:cBhvr additive="base">
                                        <p:cTn id="19" dur="500" fill="hold"/>
                                        <p:tgtEl>
                                          <p:spTgt spid="31873"/>
                                        </p:tgtEl>
                                        <p:attrNameLst>
                                          <p:attrName>ppt_x</p:attrName>
                                        </p:attrNameLst>
                                      </p:cBhvr>
                                      <p:tavLst>
                                        <p:tav tm="0">
                                          <p:val>
                                            <p:strVal val="#ppt_x"/>
                                          </p:val>
                                        </p:tav>
                                        <p:tav tm="100000">
                                          <p:val>
                                            <p:strVal val="#ppt_x"/>
                                          </p:val>
                                        </p:tav>
                                      </p:tavLst>
                                    </p:anim>
                                    <p:anim calcmode="lin" valueType="num">
                                      <p:cBhvr additive="base">
                                        <p:cTn id="20" dur="500" fill="hold"/>
                                        <p:tgtEl>
                                          <p:spTgt spid="3187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874"/>
                                        </p:tgtEl>
                                        <p:attrNameLst>
                                          <p:attrName>style.visibility</p:attrName>
                                        </p:attrNameLst>
                                      </p:cBhvr>
                                      <p:to>
                                        <p:strVal val="visible"/>
                                      </p:to>
                                    </p:set>
                                    <p:anim calcmode="lin" valueType="num">
                                      <p:cBhvr additive="base">
                                        <p:cTn id="25" dur="500" fill="hold"/>
                                        <p:tgtEl>
                                          <p:spTgt spid="31874"/>
                                        </p:tgtEl>
                                        <p:attrNameLst>
                                          <p:attrName>ppt_x</p:attrName>
                                        </p:attrNameLst>
                                      </p:cBhvr>
                                      <p:tavLst>
                                        <p:tav tm="0">
                                          <p:val>
                                            <p:strVal val="#ppt_x"/>
                                          </p:val>
                                        </p:tav>
                                        <p:tav tm="100000">
                                          <p:val>
                                            <p:strVal val="#ppt_x"/>
                                          </p:val>
                                        </p:tav>
                                      </p:tavLst>
                                    </p:anim>
                                    <p:anim calcmode="lin" valueType="num">
                                      <p:cBhvr additive="base">
                                        <p:cTn id="26" dur="500" fill="hold"/>
                                        <p:tgtEl>
                                          <p:spTgt spid="3187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875"/>
                                        </p:tgtEl>
                                        <p:attrNameLst>
                                          <p:attrName>style.visibility</p:attrName>
                                        </p:attrNameLst>
                                      </p:cBhvr>
                                      <p:to>
                                        <p:strVal val="visible"/>
                                      </p:to>
                                    </p:set>
                                    <p:anim calcmode="lin" valueType="num">
                                      <p:cBhvr additive="base">
                                        <p:cTn id="31" dur="500" fill="hold"/>
                                        <p:tgtEl>
                                          <p:spTgt spid="31875"/>
                                        </p:tgtEl>
                                        <p:attrNameLst>
                                          <p:attrName>ppt_x</p:attrName>
                                        </p:attrNameLst>
                                      </p:cBhvr>
                                      <p:tavLst>
                                        <p:tav tm="0">
                                          <p:val>
                                            <p:strVal val="#ppt_x"/>
                                          </p:val>
                                        </p:tav>
                                        <p:tav tm="100000">
                                          <p:val>
                                            <p:strVal val="#ppt_x"/>
                                          </p:val>
                                        </p:tav>
                                      </p:tavLst>
                                    </p:anim>
                                    <p:anim calcmode="lin" valueType="num">
                                      <p:cBhvr additive="base">
                                        <p:cTn id="32" dur="500" fill="hold"/>
                                        <p:tgtEl>
                                          <p:spTgt spid="31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71" grpId="0"/>
      <p:bldP spid="31872" grpId="0"/>
      <p:bldP spid="31873" grpId="0"/>
      <p:bldP spid="31874" grpId="0"/>
      <p:bldP spid="318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5763" y="0"/>
            <a:ext cx="8229600" cy="549275"/>
          </a:xfrm>
        </p:spPr>
        <p:txBody>
          <a:bodyPr rtlCol="0">
            <a:normAutofit fontScale="90000"/>
          </a:bodyPr>
          <a:lstStyle/>
          <a:p>
            <a:pPr fontAlgn="auto">
              <a:spcAft>
                <a:spcPts val="0"/>
              </a:spcAft>
              <a:defRPr/>
            </a:pPr>
            <a:r>
              <a:rPr lang="ru-RU" sz="4800" b="1" smtClean="0">
                <a:solidFill>
                  <a:srgbClr val="737C99"/>
                </a:solidFill>
              </a:rPr>
              <a:t>Самостоятельная работа</a:t>
            </a:r>
          </a:p>
        </p:txBody>
      </p:sp>
      <p:sp>
        <p:nvSpPr>
          <p:cNvPr id="7182" name="Rectangle 3"/>
          <p:cNvSpPr>
            <a:spLocks noGrp="1" noChangeArrowheads="1"/>
          </p:cNvSpPr>
          <p:nvPr>
            <p:ph type="body" sz="half" idx="1"/>
          </p:nvPr>
        </p:nvSpPr>
        <p:spPr>
          <a:xfrm>
            <a:off x="341313" y="458788"/>
            <a:ext cx="8416925" cy="1081087"/>
          </a:xfrm>
        </p:spPr>
        <p:txBody>
          <a:bodyPr/>
          <a:lstStyle/>
          <a:p>
            <a:pPr>
              <a:buFontTx/>
              <a:buNone/>
            </a:pPr>
            <a:r>
              <a:rPr lang="ru-RU" sz="2800" smtClean="0"/>
              <a:t>При каких действительных значениях    </a:t>
            </a:r>
            <a:r>
              <a:rPr lang="en-US" sz="2800" b="1" smtClean="0"/>
              <a:t>b</a:t>
            </a:r>
            <a:r>
              <a:rPr lang="en-US" sz="2800" smtClean="0"/>
              <a:t> </a:t>
            </a:r>
            <a:r>
              <a:rPr lang="ru-RU" sz="2800" smtClean="0"/>
              <a:t>уравнение                                имеет решение.</a:t>
            </a:r>
          </a:p>
        </p:txBody>
      </p:sp>
      <p:graphicFrame>
        <p:nvGraphicFramePr>
          <p:cNvPr id="7170" name="Object 4"/>
          <p:cNvGraphicFramePr>
            <a:graphicFrameLocks noChangeAspect="1"/>
          </p:cNvGraphicFramePr>
          <p:nvPr>
            <p:ph sz="quarter" idx="2"/>
          </p:nvPr>
        </p:nvGraphicFramePr>
        <p:xfrm>
          <a:off x="2862263" y="954088"/>
          <a:ext cx="2519362" cy="444500"/>
        </p:xfrm>
        <a:graphic>
          <a:graphicData uri="http://schemas.openxmlformats.org/presentationml/2006/ole">
            <p:oleObj spid="_x0000_s7170" name="Формула" r:id="rId3" imgW="1295280" imgH="228600" progId="Equation.3">
              <p:embed/>
            </p:oleObj>
          </a:graphicData>
        </a:graphic>
      </p:graphicFrame>
      <p:graphicFrame>
        <p:nvGraphicFramePr>
          <p:cNvPr id="34824" name="Object 8"/>
          <p:cNvGraphicFramePr>
            <a:graphicFrameLocks noChangeAspect="1"/>
          </p:cNvGraphicFramePr>
          <p:nvPr>
            <p:ph sz="quarter" idx="3"/>
          </p:nvPr>
        </p:nvGraphicFramePr>
        <p:xfrm>
          <a:off x="568325" y="2168525"/>
          <a:ext cx="3190875" cy="509588"/>
        </p:xfrm>
        <a:graphic>
          <a:graphicData uri="http://schemas.openxmlformats.org/presentationml/2006/ole">
            <p:oleObj spid="_x0000_s7171" name="Формула" r:id="rId4" imgW="1511280" imgH="241200" progId="Equation.3">
              <p:embed/>
            </p:oleObj>
          </a:graphicData>
        </a:graphic>
      </p:graphicFrame>
      <p:sp>
        <p:nvSpPr>
          <p:cNvPr id="7183" name="Text Box 6"/>
          <p:cNvSpPr txBox="1">
            <a:spLocks noChangeArrowheads="1"/>
          </p:cNvSpPr>
          <p:nvPr/>
        </p:nvSpPr>
        <p:spPr bwMode="auto">
          <a:xfrm>
            <a:off x="2681288" y="1449388"/>
            <a:ext cx="3690937" cy="823912"/>
          </a:xfrm>
          <a:prstGeom prst="rect">
            <a:avLst/>
          </a:prstGeom>
          <a:noFill/>
          <a:ln w="9525">
            <a:noFill/>
            <a:miter lim="800000"/>
            <a:headEnd/>
            <a:tailEnd/>
          </a:ln>
        </p:spPr>
        <p:txBody>
          <a:bodyPr>
            <a:spAutoFit/>
          </a:bodyPr>
          <a:lstStyle/>
          <a:p>
            <a:pPr algn="ctr">
              <a:spcBef>
                <a:spcPct val="50000"/>
              </a:spcBef>
            </a:pPr>
            <a:r>
              <a:rPr lang="ru-RU" sz="4800">
                <a:solidFill>
                  <a:srgbClr val="F2C136"/>
                </a:solidFill>
              </a:rPr>
              <a:t>Решение</a:t>
            </a:r>
          </a:p>
        </p:txBody>
      </p:sp>
      <p:sp>
        <p:nvSpPr>
          <p:cNvPr id="7184" name="Line 7"/>
          <p:cNvSpPr>
            <a:spLocks noChangeShapeType="1"/>
          </p:cNvSpPr>
          <p:nvPr/>
        </p:nvSpPr>
        <p:spPr bwMode="auto">
          <a:xfrm>
            <a:off x="0" y="1584325"/>
            <a:ext cx="9144000" cy="0"/>
          </a:xfrm>
          <a:prstGeom prst="line">
            <a:avLst/>
          </a:prstGeom>
          <a:noFill/>
          <a:ln w="9525">
            <a:solidFill>
              <a:schemeClr val="tx1"/>
            </a:solidFill>
            <a:round/>
            <a:headEnd/>
            <a:tailEnd/>
          </a:ln>
        </p:spPr>
        <p:txBody>
          <a:bodyPr/>
          <a:lstStyle/>
          <a:p>
            <a:endParaRPr lang="ru-RU"/>
          </a:p>
        </p:txBody>
      </p:sp>
      <p:graphicFrame>
        <p:nvGraphicFramePr>
          <p:cNvPr id="34826" name="Object 10"/>
          <p:cNvGraphicFramePr>
            <a:graphicFrameLocks noChangeAspect="1"/>
          </p:cNvGraphicFramePr>
          <p:nvPr/>
        </p:nvGraphicFramePr>
        <p:xfrm>
          <a:off x="566738" y="2754313"/>
          <a:ext cx="1890712" cy="384175"/>
        </p:xfrm>
        <a:graphic>
          <a:graphicData uri="http://schemas.openxmlformats.org/presentationml/2006/ole">
            <p:oleObj spid="_x0000_s7172" name="Формула" r:id="rId5" imgW="1002960" imgH="203040" progId="Equation.3">
              <p:embed/>
            </p:oleObj>
          </a:graphicData>
        </a:graphic>
      </p:graphicFrame>
      <p:graphicFrame>
        <p:nvGraphicFramePr>
          <p:cNvPr id="34827" name="Object 11"/>
          <p:cNvGraphicFramePr>
            <a:graphicFrameLocks noChangeAspect="1"/>
          </p:cNvGraphicFramePr>
          <p:nvPr/>
        </p:nvGraphicFramePr>
        <p:xfrm>
          <a:off x="611188" y="3159125"/>
          <a:ext cx="2519362" cy="395288"/>
        </p:xfrm>
        <a:graphic>
          <a:graphicData uri="http://schemas.openxmlformats.org/presentationml/2006/ole">
            <p:oleObj spid="_x0000_s7173" name="Формула" r:id="rId6" imgW="1536480" imgH="241200" progId="Equation.3">
              <p:embed/>
            </p:oleObj>
          </a:graphicData>
        </a:graphic>
      </p:graphicFrame>
      <p:graphicFrame>
        <p:nvGraphicFramePr>
          <p:cNvPr id="34828" name="Object 12"/>
          <p:cNvGraphicFramePr>
            <a:graphicFrameLocks noChangeAspect="1"/>
          </p:cNvGraphicFramePr>
          <p:nvPr/>
        </p:nvGraphicFramePr>
        <p:xfrm>
          <a:off x="484188" y="3563938"/>
          <a:ext cx="3362325" cy="855662"/>
        </p:xfrm>
        <a:graphic>
          <a:graphicData uri="http://schemas.openxmlformats.org/presentationml/2006/ole">
            <p:oleObj spid="_x0000_s7174" name="Формула" r:id="rId7" imgW="1688760" imgH="482400" progId="Equation.3">
              <p:embed/>
            </p:oleObj>
          </a:graphicData>
        </a:graphic>
      </p:graphicFrame>
      <p:graphicFrame>
        <p:nvGraphicFramePr>
          <p:cNvPr id="34829" name="Object 13"/>
          <p:cNvGraphicFramePr>
            <a:graphicFrameLocks noChangeAspect="1"/>
          </p:cNvGraphicFramePr>
          <p:nvPr/>
        </p:nvGraphicFramePr>
        <p:xfrm>
          <a:off x="522288" y="4419600"/>
          <a:ext cx="1171575" cy="1123950"/>
        </p:xfrm>
        <a:graphic>
          <a:graphicData uri="http://schemas.openxmlformats.org/presentationml/2006/ole">
            <p:oleObj spid="_x0000_s7175" name="Формула" r:id="rId8" imgW="609480" imgH="609480" progId="Equation.3">
              <p:embed/>
            </p:oleObj>
          </a:graphicData>
        </a:graphic>
      </p:graphicFrame>
      <p:graphicFrame>
        <p:nvGraphicFramePr>
          <p:cNvPr id="34830" name="Object 14"/>
          <p:cNvGraphicFramePr>
            <a:graphicFrameLocks noChangeAspect="1"/>
          </p:cNvGraphicFramePr>
          <p:nvPr/>
        </p:nvGraphicFramePr>
        <p:xfrm>
          <a:off x="1916113" y="4824413"/>
          <a:ext cx="1081087" cy="719137"/>
        </p:xfrm>
        <a:graphic>
          <a:graphicData uri="http://schemas.openxmlformats.org/presentationml/2006/ole">
            <p:oleObj spid="_x0000_s7176" name="Формула" r:id="rId9" imgW="622080" imgH="393480" progId="Equation.3">
              <p:embed/>
            </p:oleObj>
          </a:graphicData>
        </a:graphic>
      </p:graphicFrame>
      <p:graphicFrame>
        <p:nvGraphicFramePr>
          <p:cNvPr id="34831" name="Object 15"/>
          <p:cNvGraphicFramePr>
            <a:graphicFrameLocks noChangeAspect="1"/>
          </p:cNvGraphicFramePr>
          <p:nvPr/>
        </p:nvGraphicFramePr>
        <p:xfrm>
          <a:off x="566738" y="5499100"/>
          <a:ext cx="1574800" cy="765175"/>
        </p:xfrm>
        <a:graphic>
          <a:graphicData uri="http://schemas.openxmlformats.org/presentationml/2006/ole">
            <p:oleObj spid="_x0000_s7177" name="Формула" r:id="rId10" imgW="825480" imgH="393480" progId="Equation.3">
              <p:embed/>
            </p:oleObj>
          </a:graphicData>
        </a:graphic>
      </p:graphicFrame>
      <p:graphicFrame>
        <p:nvGraphicFramePr>
          <p:cNvPr id="34832" name="Object 16"/>
          <p:cNvGraphicFramePr>
            <a:graphicFrameLocks noChangeAspect="1"/>
          </p:cNvGraphicFramePr>
          <p:nvPr/>
        </p:nvGraphicFramePr>
        <p:xfrm>
          <a:off x="476250" y="6173788"/>
          <a:ext cx="1846263" cy="495300"/>
        </p:xfrm>
        <a:graphic>
          <a:graphicData uri="http://schemas.openxmlformats.org/presentationml/2006/ole">
            <p:oleObj spid="_x0000_s7178" name="Формула" r:id="rId11" imgW="1143000" imgH="241200" progId="Equation.3">
              <p:embed/>
            </p:oleObj>
          </a:graphicData>
        </a:graphic>
      </p:graphicFrame>
      <p:graphicFrame>
        <p:nvGraphicFramePr>
          <p:cNvPr id="34833" name="Object 17"/>
          <p:cNvGraphicFramePr>
            <a:graphicFrameLocks noChangeAspect="1"/>
          </p:cNvGraphicFramePr>
          <p:nvPr/>
        </p:nvGraphicFramePr>
        <p:xfrm>
          <a:off x="3446463" y="6129338"/>
          <a:ext cx="3571875" cy="539750"/>
        </p:xfrm>
        <a:graphic>
          <a:graphicData uri="http://schemas.openxmlformats.org/presentationml/2006/ole">
            <p:oleObj spid="_x0000_s7179" name="Формула" r:id="rId12" imgW="1904760" imgH="241200" progId="Equation.3">
              <p:embed/>
            </p:oleObj>
          </a:graphicData>
        </a:graphic>
      </p:graphicFrame>
      <p:sp>
        <p:nvSpPr>
          <p:cNvPr id="34834" name="Text Box 18"/>
          <p:cNvSpPr txBox="1">
            <a:spLocks noChangeArrowheads="1"/>
          </p:cNvSpPr>
          <p:nvPr/>
        </p:nvSpPr>
        <p:spPr bwMode="auto">
          <a:xfrm>
            <a:off x="2771775" y="6264275"/>
            <a:ext cx="630238" cy="366713"/>
          </a:xfrm>
          <a:prstGeom prst="rect">
            <a:avLst/>
          </a:prstGeom>
          <a:noFill/>
          <a:ln w="9525">
            <a:noFill/>
            <a:miter lim="800000"/>
            <a:headEnd/>
            <a:tailEnd/>
          </a:ln>
        </p:spPr>
        <p:txBody>
          <a:bodyPr>
            <a:spAutoFit/>
          </a:bodyPr>
          <a:lstStyle/>
          <a:p>
            <a:pPr>
              <a:spcBef>
                <a:spcPct val="50000"/>
              </a:spcBef>
            </a:pPr>
            <a:r>
              <a:rPr lang="ru-RU"/>
              <a:t>т.е.</a:t>
            </a:r>
          </a:p>
        </p:txBody>
      </p:sp>
      <p:sp>
        <p:nvSpPr>
          <p:cNvPr id="34835" name="Text Box 19"/>
          <p:cNvSpPr txBox="1">
            <a:spLocks noChangeArrowheads="1"/>
          </p:cNvSpPr>
          <p:nvPr/>
        </p:nvSpPr>
        <p:spPr bwMode="auto">
          <a:xfrm>
            <a:off x="4481513" y="3203575"/>
            <a:ext cx="2339975" cy="701675"/>
          </a:xfrm>
          <a:prstGeom prst="rect">
            <a:avLst/>
          </a:prstGeom>
          <a:noFill/>
          <a:ln w="9525">
            <a:noFill/>
            <a:miter lim="800000"/>
            <a:headEnd/>
            <a:tailEnd/>
          </a:ln>
        </p:spPr>
        <p:txBody>
          <a:bodyPr>
            <a:spAutoFit/>
          </a:bodyPr>
          <a:lstStyle/>
          <a:p>
            <a:pPr>
              <a:spcBef>
                <a:spcPct val="50000"/>
              </a:spcBef>
            </a:pPr>
            <a:r>
              <a:rPr lang="ru-RU" sz="4000" dirty="0">
                <a:solidFill>
                  <a:schemeClr val="tx2">
                    <a:lumMod val="75000"/>
                  </a:schemeClr>
                </a:solidFill>
              </a:rPr>
              <a:t>Ответ:</a:t>
            </a:r>
            <a:r>
              <a:rPr lang="ru-RU" dirty="0">
                <a:solidFill>
                  <a:schemeClr val="tx2">
                    <a:lumMod val="75000"/>
                  </a:schemeClr>
                </a:solidFill>
              </a:rPr>
              <a:t> </a:t>
            </a:r>
            <a:r>
              <a:rPr lang="ru-RU" sz="2400" b="1" dirty="0">
                <a:solidFill>
                  <a:srgbClr val="7030A0"/>
                </a:solidFill>
              </a:rPr>
              <a:t>при</a:t>
            </a:r>
          </a:p>
        </p:txBody>
      </p:sp>
      <p:graphicFrame>
        <p:nvGraphicFramePr>
          <p:cNvPr id="34836" name="Object 20"/>
          <p:cNvGraphicFramePr>
            <a:graphicFrameLocks noChangeAspect="1"/>
          </p:cNvGraphicFramePr>
          <p:nvPr/>
        </p:nvGraphicFramePr>
        <p:xfrm>
          <a:off x="6732588" y="3294063"/>
          <a:ext cx="1844675" cy="495300"/>
        </p:xfrm>
        <a:graphic>
          <a:graphicData uri="http://schemas.openxmlformats.org/presentationml/2006/ole">
            <p:oleObj spid="_x0000_s7180" name="Формула" r:id="rId13" imgW="850680" imgH="228600" progId="Equation.3">
              <p:embed/>
            </p:oleObj>
          </a:graphicData>
        </a:graphic>
      </p:graphicFrame>
      <p:sp>
        <p:nvSpPr>
          <p:cNvPr id="34837" name="Text Box 21"/>
          <p:cNvSpPr txBox="1">
            <a:spLocks noChangeArrowheads="1"/>
          </p:cNvSpPr>
          <p:nvPr/>
        </p:nvSpPr>
        <p:spPr bwMode="auto">
          <a:xfrm>
            <a:off x="5246688" y="3968750"/>
            <a:ext cx="3151187" cy="831850"/>
          </a:xfrm>
          <a:prstGeom prst="rect">
            <a:avLst/>
          </a:prstGeom>
          <a:noFill/>
          <a:ln w="9525">
            <a:noFill/>
            <a:miter lim="800000"/>
            <a:headEnd/>
            <a:tailEnd/>
          </a:ln>
        </p:spPr>
        <p:txBody>
          <a:bodyPr>
            <a:spAutoFit/>
          </a:bodyPr>
          <a:lstStyle/>
          <a:p>
            <a:pPr algn="ctr">
              <a:spcBef>
                <a:spcPct val="50000"/>
              </a:spcBef>
            </a:pPr>
            <a:r>
              <a:rPr lang="ru-RU" sz="2400" b="1" dirty="0">
                <a:solidFill>
                  <a:srgbClr val="6600CC"/>
                </a:solidFill>
              </a:rPr>
              <a:t>у</a:t>
            </a:r>
            <a:r>
              <a:rPr lang="ru-RU" sz="2400" b="1" dirty="0" smtClean="0">
                <a:solidFill>
                  <a:srgbClr val="6600CC"/>
                </a:solidFill>
              </a:rPr>
              <a:t>равнение </a:t>
            </a:r>
            <a:r>
              <a:rPr lang="ru-RU" sz="2400" b="1" dirty="0">
                <a:solidFill>
                  <a:srgbClr val="6600CC"/>
                </a:solidFill>
              </a:rPr>
              <a:t>имеет решение</a:t>
            </a:r>
          </a:p>
        </p:txBody>
      </p:sp>
      <p:sp>
        <p:nvSpPr>
          <p:cNvPr id="34838" name="Text Box 22"/>
          <p:cNvSpPr txBox="1">
            <a:spLocks noChangeArrowheads="1"/>
          </p:cNvSpPr>
          <p:nvPr/>
        </p:nvSpPr>
        <p:spPr bwMode="auto">
          <a:xfrm>
            <a:off x="0" y="2303463"/>
            <a:ext cx="450850" cy="366712"/>
          </a:xfrm>
          <a:prstGeom prst="rect">
            <a:avLst/>
          </a:prstGeom>
          <a:noFill/>
          <a:ln w="9525">
            <a:noFill/>
            <a:miter lim="800000"/>
            <a:headEnd/>
            <a:tailEnd/>
          </a:ln>
        </p:spPr>
        <p:txBody>
          <a:bodyPr>
            <a:spAutoFit/>
          </a:bodyPr>
          <a:lstStyle/>
          <a:p>
            <a:pPr>
              <a:spcBef>
                <a:spcPct val="50000"/>
              </a:spcBef>
            </a:pPr>
            <a:r>
              <a:rPr lang="ru-RU" b="1"/>
              <a:t>1.</a:t>
            </a:r>
          </a:p>
        </p:txBody>
      </p:sp>
      <p:sp>
        <p:nvSpPr>
          <p:cNvPr id="34839" name="Text Box 23"/>
          <p:cNvSpPr txBox="1">
            <a:spLocks noChangeArrowheads="1"/>
          </p:cNvSpPr>
          <p:nvPr/>
        </p:nvSpPr>
        <p:spPr bwMode="auto">
          <a:xfrm>
            <a:off x="0" y="2754313"/>
            <a:ext cx="450850" cy="366712"/>
          </a:xfrm>
          <a:prstGeom prst="rect">
            <a:avLst/>
          </a:prstGeom>
          <a:noFill/>
          <a:ln w="9525">
            <a:noFill/>
            <a:miter lim="800000"/>
            <a:headEnd/>
            <a:tailEnd/>
          </a:ln>
        </p:spPr>
        <p:txBody>
          <a:bodyPr>
            <a:spAutoFit/>
          </a:bodyPr>
          <a:lstStyle/>
          <a:p>
            <a:pPr>
              <a:spcBef>
                <a:spcPct val="50000"/>
              </a:spcBef>
            </a:pPr>
            <a:r>
              <a:rPr lang="ru-RU" b="1"/>
              <a:t>2.</a:t>
            </a:r>
          </a:p>
        </p:txBody>
      </p:sp>
      <p:sp>
        <p:nvSpPr>
          <p:cNvPr id="34840" name="Text Box 24"/>
          <p:cNvSpPr txBox="1">
            <a:spLocks noChangeArrowheads="1"/>
          </p:cNvSpPr>
          <p:nvPr/>
        </p:nvSpPr>
        <p:spPr bwMode="auto">
          <a:xfrm>
            <a:off x="0" y="3159125"/>
            <a:ext cx="450850" cy="366713"/>
          </a:xfrm>
          <a:prstGeom prst="rect">
            <a:avLst/>
          </a:prstGeom>
          <a:noFill/>
          <a:ln w="9525">
            <a:noFill/>
            <a:miter lim="800000"/>
            <a:headEnd/>
            <a:tailEnd/>
          </a:ln>
        </p:spPr>
        <p:txBody>
          <a:bodyPr>
            <a:spAutoFit/>
          </a:bodyPr>
          <a:lstStyle/>
          <a:p>
            <a:pPr>
              <a:spcBef>
                <a:spcPct val="50000"/>
              </a:spcBef>
            </a:pPr>
            <a:r>
              <a:rPr lang="ru-RU" b="1"/>
              <a:t>3.</a:t>
            </a:r>
          </a:p>
        </p:txBody>
      </p:sp>
      <p:sp>
        <p:nvSpPr>
          <p:cNvPr id="34841" name="Text Box 25"/>
          <p:cNvSpPr txBox="1">
            <a:spLocks noChangeArrowheads="1"/>
          </p:cNvSpPr>
          <p:nvPr/>
        </p:nvSpPr>
        <p:spPr bwMode="auto">
          <a:xfrm>
            <a:off x="0" y="3789363"/>
            <a:ext cx="450850" cy="366712"/>
          </a:xfrm>
          <a:prstGeom prst="rect">
            <a:avLst/>
          </a:prstGeom>
          <a:noFill/>
          <a:ln w="9525">
            <a:noFill/>
            <a:miter lim="800000"/>
            <a:headEnd/>
            <a:tailEnd/>
          </a:ln>
        </p:spPr>
        <p:txBody>
          <a:bodyPr>
            <a:spAutoFit/>
          </a:bodyPr>
          <a:lstStyle/>
          <a:p>
            <a:pPr>
              <a:spcBef>
                <a:spcPct val="50000"/>
              </a:spcBef>
            </a:pPr>
            <a:r>
              <a:rPr lang="ru-RU" b="1"/>
              <a:t>4.</a:t>
            </a:r>
          </a:p>
        </p:txBody>
      </p:sp>
      <p:sp>
        <p:nvSpPr>
          <p:cNvPr id="34842" name="Text Box 26"/>
          <p:cNvSpPr txBox="1">
            <a:spLocks noChangeArrowheads="1"/>
          </p:cNvSpPr>
          <p:nvPr/>
        </p:nvSpPr>
        <p:spPr bwMode="auto">
          <a:xfrm>
            <a:off x="0" y="4373563"/>
            <a:ext cx="450850" cy="366712"/>
          </a:xfrm>
          <a:prstGeom prst="rect">
            <a:avLst/>
          </a:prstGeom>
          <a:noFill/>
          <a:ln w="9525">
            <a:noFill/>
            <a:miter lim="800000"/>
            <a:headEnd/>
            <a:tailEnd/>
          </a:ln>
        </p:spPr>
        <p:txBody>
          <a:bodyPr>
            <a:spAutoFit/>
          </a:bodyPr>
          <a:lstStyle/>
          <a:p>
            <a:pPr>
              <a:spcBef>
                <a:spcPct val="50000"/>
              </a:spcBef>
            </a:pPr>
            <a:r>
              <a:rPr lang="ru-RU" b="1"/>
              <a:t>5.</a:t>
            </a:r>
          </a:p>
        </p:txBody>
      </p:sp>
      <p:sp>
        <p:nvSpPr>
          <p:cNvPr id="34843" name="Text Box 27"/>
          <p:cNvSpPr txBox="1">
            <a:spLocks noChangeArrowheads="1"/>
          </p:cNvSpPr>
          <p:nvPr/>
        </p:nvSpPr>
        <p:spPr bwMode="auto">
          <a:xfrm>
            <a:off x="0" y="5499100"/>
            <a:ext cx="450850" cy="366713"/>
          </a:xfrm>
          <a:prstGeom prst="rect">
            <a:avLst/>
          </a:prstGeom>
          <a:noFill/>
          <a:ln w="9525">
            <a:noFill/>
            <a:miter lim="800000"/>
            <a:headEnd/>
            <a:tailEnd/>
          </a:ln>
        </p:spPr>
        <p:txBody>
          <a:bodyPr>
            <a:spAutoFit/>
          </a:bodyPr>
          <a:lstStyle/>
          <a:p>
            <a:pPr>
              <a:spcBef>
                <a:spcPct val="50000"/>
              </a:spcBef>
            </a:pPr>
            <a:r>
              <a:rPr lang="ru-RU" b="1"/>
              <a:t>6.</a:t>
            </a:r>
          </a:p>
        </p:txBody>
      </p:sp>
      <p:sp>
        <p:nvSpPr>
          <p:cNvPr id="34844" name="Text Box 28"/>
          <p:cNvSpPr txBox="1">
            <a:spLocks noChangeArrowheads="1"/>
          </p:cNvSpPr>
          <p:nvPr/>
        </p:nvSpPr>
        <p:spPr bwMode="auto">
          <a:xfrm>
            <a:off x="15875" y="6218238"/>
            <a:ext cx="431800" cy="366712"/>
          </a:xfrm>
          <a:prstGeom prst="rect">
            <a:avLst/>
          </a:prstGeom>
          <a:noFill/>
          <a:ln w="9525">
            <a:noFill/>
            <a:miter lim="800000"/>
            <a:headEnd/>
            <a:tailEnd/>
          </a:ln>
        </p:spPr>
        <p:txBody>
          <a:bodyPr>
            <a:spAutoFit/>
          </a:bodyPr>
          <a:lstStyle/>
          <a:p>
            <a:pPr>
              <a:spcBef>
                <a:spcPct val="50000"/>
              </a:spcBef>
            </a:pPr>
            <a:r>
              <a:rPr lang="ru-RU" b="1"/>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38"/>
                                        </p:tgtEl>
                                        <p:attrNameLst>
                                          <p:attrName>style.visibility</p:attrName>
                                        </p:attrNameLst>
                                      </p:cBhvr>
                                      <p:to>
                                        <p:strVal val="visible"/>
                                      </p:to>
                                    </p:set>
                                    <p:anim calcmode="lin" valueType="num">
                                      <p:cBhvr additive="base">
                                        <p:cTn id="7" dur="500" fill="hold"/>
                                        <p:tgtEl>
                                          <p:spTgt spid="34838"/>
                                        </p:tgtEl>
                                        <p:attrNameLst>
                                          <p:attrName>ppt_x</p:attrName>
                                        </p:attrNameLst>
                                      </p:cBhvr>
                                      <p:tavLst>
                                        <p:tav tm="0">
                                          <p:val>
                                            <p:strVal val="#ppt_x"/>
                                          </p:val>
                                        </p:tav>
                                        <p:tav tm="100000">
                                          <p:val>
                                            <p:strVal val="#ppt_x"/>
                                          </p:val>
                                        </p:tav>
                                      </p:tavLst>
                                    </p:anim>
                                    <p:anim calcmode="lin" valueType="num">
                                      <p:cBhvr additive="base">
                                        <p:cTn id="8" dur="500" fill="hold"/>
                                        <p:tgtEl>
                                          <p:spTgt spid="3483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4824"/>
                                        </p:tgtEl>
                                        <p:attrNameLst>
                                          <p:attrName>style.visibility</p:attrName>
                                        </p:attrNameLst>
                                      </p:cBhvr>
                                      <p:to>
                                        <p:strVal val="visible"/>
                                      </p:to>
                                    </p:set>
                                    <p:anim calcmode="lin" valueType="num">
                                      <p:cBhvr additive="base">
                                        <p:cTn id="11" dur="500" fill="hold"/>
                                        <p:tgtEl>
                                          <p:spTgt spid="34824"/>
                                        </p:tgtEl>
                                        <p:attrNameLst>
                                          <p:attrName>ppt_x</p:attrName>
                                        </p:attrNameLst>
                                      </p:cBhvr>
                                      <p:tavLst>
                                        <p:tav tm="0">
                                          <p:val>
                                            <p:strVal val="#ppt_x"/>
                                          </p:val>
                                        </p:tav>
                                        <p:tav tm="100000">
                                          <p:val>
                                            <p:strVal val="#ppt_x"/>
                                          </p:val>
                                        </p:tav>
                                      </p:tavLst>
                                    </p:anim>
                                    <p:anim calcmode="lin" valueType="num">
                                      <p:cBhvr additive="base">
                                        <p:cTn id="12"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4839"/>
                                        </p:tgtEl>
                                        <p:attrNameLst>
                                          <p:attrName>style.visibility</p:attrName>
                                        </p:attrNameLst>
                                      </p:cBhvr>
                                      <p:to>
                                        <p:strVal val="visible"/>
                                      </p:to>
                                    </p:set>
                                    <p:anim calcmode="lin" valueType="num">
                                      <p:cBhvr additive="base">
                                        <p:cTn id="17" dur="500" fill="hold"/>
                                        <p:tgtEl>
                                          <p:spTgt spid="34839"/>
                                        </p:tgtEl>
                                        <p:attrNameLst>
                                          <p:attrName>ppt_x</p:attrName>
                                        </p:attrNameLst>
                                      </p:cBhvr>
                                      <p:tavLst>
                                        <p:tav tm="0">
                                          <p:val>
                                            <p:strVal val="#ppt_x"/>
                                          </p:val>
                                        </p:tav>
                                        <p:tav tm="100000">
                                          <p:val>
                                            <p:strVal val="#ppt_x"/>
                                          </p:val>
                                        </p:tav>
                                      </p:tavLst>
                                    </p:anim>
                                    <p:anim calcmode="lin" valueType="num">
                                      <p:cBhvr additive="base">
                                        <p:cTn id="18" dur="500" fill="hold"/>
                                        <p:tgtEl>
                                          <p:spTgt spid="3483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4826"/>
                                        </p:tgtEl>
                                        <p:attrNameLst>
                                          <p:attrName>style.visibility</p:attrName>
                                        </p:attrNameLst>
                                      </p:cBhvr>
                                      <p:to>
                                        <p:strVal val="visible"/>
                                      </p:to>
                                    </p:set>
                                    <p:anim calcmode="lin" valueType="num">
                                      <p:cBhvr additive="base">
                                        <p:cTn id="21" dur="500" fill="hold"/>
                                        <p:tgtEl>
                                          <p:spTgt spid="34826"/>
                                        </p:tgtEl>
                                        <p:attrNameLst>
                                          <p:attrName>ppt_x</p:attrName>
                                        </p:attrNameLst>
                                      </p:cBhvr>
                                      <p:tavLst>
                                        <p:tav tm="0">
                                          <p:val>
                                            <p:strVal val="#ppt_x"/>
                                          </p:val>
                                        </p:tav>
                                        <p:tav tm="100000">
                                          <p:val>
                                            <p:strVal val="#ppt_x"/>
                                          </p:val>
                                        </p:tav>
                                      </p:tavLst>
                                    </p:anim>
                                    <p:anim calcmode="lin" valueType="num">
                                      <p:cBhvr additive="base">
                                        <p:cTn id="22" dur="500" fill="hold"/>
                                        <p:tgtEl>
                                          <p:spTgt spid="3482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4840"/>
                                        </p:tgtEl>
                                        <p:attrNameLst>
                                          <p:attrName>style.visibility</p:attrName>
                                        </p:attrNameLst>
                                      </p:cBhvr>
                                      <p:to>
                                        <p:strVal val="visible"/>
                                      </p:to>
                                    </p:set>
                                    <p:anim calcmode="lin" valueType="num">
                                      <p:cBhvr additive="base">
                                        <p:cTn id="27" dur="500" fill="hold"/>
                                        <p:tgtEl>
                                          <p:spTgt spid="34840"/>
                                        </p:tgtEl>
                                        <p:attrNameLst>
                                          <p:attrName>ppt_x</p:attrName>
                                        </p:attrNameLst>
                                      </p:cBhvr>
                                      <p:tavLst>
                                        <p:tav tm="0">
                                          <p:val>
                                            <p:strVal val="#ppt_x"/>
                                          </p:val>
                                        </p:tav>
                                        <p:tav tm="100000">
                                          <p:val>
                                            <p:strVal val="#ppt_x"/>
                                          </p:val>
                                        </p:tav>
                                      </p:tavLst>
                                    </p:anim>
                                    <p:anim calcmode="lin" valueType="num">
                                      <p:cBhvr additive="base">
                                        <p:cTn id="28" dur="500" fill="hold"/>
                                        <p:tgtEl>
                                          <p:spTgt spid="3484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4827"/>
                                        </p:tgtEl>
                                        <p:attrNameLst>
                                          <p:attrName>style.visibility</p:attrName>
                                        </p:attrNameLst>
                                      </p:cBhvr>
                                      <p:to>
                                        <p:strVal val="visible"/>
                                      </p:to>
                                    </p:set>
                                    <p:anim calcmode="lin" valueType="num">
                                      <p:cBhvr additive="base">
                                        <p:cTn id="31" dur="500" fill="hold"/>
                                        <p:tgtEl>
                                          <p:spTgt spid="34827"/>
                                        </p:tgtEl>
                                        <p:attrNameLst>
                                          <p:attrName>ppt_x</p:attrName>
                                        </p:attrNameLst>
                                      </p:cBhvr>
                                      <p:tavLst>
                                        <p:tav tm="0">
                                          <p:val>
                                            <p:strVal val="#ppt_x"/>
                                          </p:val>
                                        </p:tav>
                                        <p:tav tm="100000">
                                          <p:val>
                                            <p:strVal val="#ppt_x"/>
                                          </p:val>
                                        </p:tav>
                                      </p:tavLst>
                                    </p:anim>
                                    <p:anim calcmode="lin" valueType="num">
                                      <p:cBhvr additive="base">
                                        <p:cTn id="32" dur="500" fill="hold"/>
                                        <p:tgtEl>
                                          <p:spTgt spid="348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41"/>
                                        </p:tgtEl>
                                        <p:attrNameLst>
                                          <p:attrName>style.visibility</p:attrName>
                                        </p:attrNameLst>
                                      </p:cBhvr>
                                      <p:to>
                                        <p:strVal val="visible"/>
                                      </p:to>
                                    </p:set>
                                    <p:anim calcmode="lin" valueType="num">
                                      <p:cBhvr additive="base">
                                        <p:cTn id="37" dur="500" fill="hold"/>
                                        <p:tgtEl>
                                          <p:spTgt spid="34841"/>
                                        </p:tgtEl>
                                        <p:attrNameLst>
                                          <p:attrName>ppt_x</p:attrName>
                                        </p:attrNameLst>
                                      </p:cBhvr>
                                      <p:tavLst>
                                        <p:tav tm="0">
                                          <p:val>
                                            <p:strVal val="#ppt_x"/>
                                          </p:val>
                                        </p:tav>
                                        <p:tav tm="100000">
                                          <p:val>
                                            <p:strVal val="#ppt_x"/>
                                          </p:val>
                                        </p:tav>
                                      </p:tavLst>
                                    </p:anim>
                                    <p:anim calcmode="lin" valueType="num">
                                      <p:cBhvr additive="base">
                                        <p:cTn id="38" dur="500" fill="hold"/>
                                        <p:tgtEl>
                                          <p:spTgt spid="3484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4828"/>
                                        </p:tgtEl>
                                        <p:attrNameLst>
                                          <p:attrName>style.visibility</p:attrName>
                                        </p:attrNameLst>
                                      </p:cBhvr>
                                      <p:to>
                                        <p:strVal val="visible"/>
                                      </p:to>
                                    </p:set>
                                    <p:anim calcmode="lin" valueType="num">
                                      <p:cBhvr additive="base">
                                        <p:cTn id="41" dur="500" fill="hold"/>
                                        <p:tgtEl>
                                          <p:spTgt spid="34828"/>
                                        </p:tgtEl>
                                        <p:attrNameLst>
                                          <p:attrName>ppt_x</p:attrName>
                                        </p:attrNameLst>
                                      </p:cBhvr>
                                      <p:tavLst>
                                        <p:tav tm="0">
                                          <p:val>
                                            <p:strVal val="#ppt_x"/>
                                          </p:val>
                                        </p:tav>
                                        <p:tav tm="100000">
                                          <p:val>
                                            <p:strVal val="#ppt_x"/>
                                          </p:val>
                                        </p:tav>
                                      </p:tavLst>
                                    </p:anim>
                                    <p:anim calcmode="lin" valueType="num">
                                      <p:cBhvr additive="base">
                                        <p:cTn id="42" dur="500" fill="hold"/>
                                        <p:tgtEl>
                                          <p:spTgt spid="3482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4842"/>
                                        </p:tgtEl>
                                        <p:attrNameLst>
                                          <p:attrName>style.visibility</p:attrName>
                                        </p:attrNameLst>
                                      </p:cBhvr>
                                      <p:to>
                                        <p:strVal val="visible"/>
                                      </p:to>
                                    </p:set>
                                    <p:anim calcmode="lin" valueType="num">
                                      <p:cBhvr additive="base">
                                        <p:cTn id="47" dur="500" fill="hold"/>
                                        <p:tgtEl>
                                          <p:spTgt spid="34842"/>
                                        </p:tgtEl>
                                        <p:attrNameLst>
                                          <p:attrName>ppt_x</p:attrName>
                                        </p:attrNameLst>
                                      </p:cBhvr>
                                      <p:tavLst>
                                        <p:tav tm="0">
                                          <p:val>
                                            <p:strVal val="#ppt_x"/>
                                          </p:val>
                                        </p:tav>
                                        <p:tav tm="100000">
                                          <p:val>
                                            <p:strVal val="#ppt_x"/>
                                          </p:val>
                                        </p:tav>
                                      </p:tavLst>
                                    </p:anim>
                                    <p:anim calcmode="lin" valueType="num">
                                      <p:cBhvr additive="base">
                                        <p:cTn id="48" dur="500" fill="hold"/>
                                        <p:tgtEl>
                                          <p:spTgt spid="34842"/>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4829"/>
                                        </p:tgtEl>
                                        <p:attrNameLst>
                                          <p:attrName>style.visibility</p:attrName>
                                        </p:attrNameLst>
                                      </p:cBhvr>
                                      <p:to>
                                        <p:strVal val="visible"/>
                                      </p:to>
                                    </p:set>
                                    <p:anim calcmode="lin" valueType="num">
                                      <p:cBhvr additive="base">
                                        <p:cTn id="51" dur="500" fill="hold"/>
                                        <p:tgtEl>
                                          <p:spTgt spid="34829"/>
                                        </p:tgtEl>
                                        <p:attrNameLst>
                                          <p:attrName>ppt_x</p:attrName>
                                        </p:attrNameLst>
                                      </p:cBhvr>
                                      <p:tavLst>
                                        <p:tav tm="0">
                                          <p:val>
                                            <p:strVal val="#ppt_x"/>
                                          </p:val>
                                        </p:tav>
                                        <p:tav tm="100000">
                                          <p:val>
                                            <p:strVal val="#ppt_x"/>
                                          </p:val>
                                        </p:tav>
                                      </p:tavLst>
                                    </p:anim>
                                    <p:anim calcmode="lin" valueType="num">
                                      <p:cBhvr additive="base">
                                        <p:cTn id="52" dur="500" fill="hold"/>
                                        <p:tgtEl>
                                          <p:spTgt spid="34829"/>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4830"/>
                                        </p:tgtEl>
                                        <p:attrNameLst>
                                          <p:attrName>style.visibility</p:attrName>
                                        </p:attrNameLst>
                                      </p:cBhvr>
                                      <p:to>
                                        <p:strVal val="visible"/>
                                      </p:to>
                                    </p:set>
                                    <p:anim calcmode="lin" valueType="num">
                                      <p:cBhvr additive="base">
                                        <p:cTn id="55" dur="500" fill="hold"/>
                                        <p:tgtEl>
                                          <p:spTgt spid="34830"/>
                                        </p:tgtEl>
                                        <p:attrNameLst>
                                          <p:attrName>ppt_x</p:attrName>
                                        </p:attrNameLst>
                                      </p:cBhvr>
                                      <p:tavLst>
                                        <p:tav tm="0">
                                          <p:val>
                                            <p:strVal val="#ppt_x"/>
                                          </p:val>
                                        </p:tav>
                                        <p:tav tm="100000">
                                          <p:val>
                                            <p:strVal val="#ppt_x"/>
                                          </p:val>
                                        </p:tav>
                                      </p:tavLst>
                                    </p:anim>
                                    <p:anim calcmode="lin" valueType="num">
                                      <p:cBhvr additive="base">
                                        <p:cTn id="56" dur="500" fill="hold"/>
                                        <p:tgtEl>
                                          <p:spTgt spid="3483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4843"/>
                                        </p:tgtEl>
                                        <p:attrNameLst>
                                          <p:attrName>style.visibility</p:attrName>
                                        </p:attrNameLst>
                                      </p:cBhvr>
                                      <p:to>
                                        <p:strVal val="visible"/>
                                      </p:to>
                                    </p:set>
                                    <p:anim calcmode="lin" valueType="num">
                                      <p:cBhvr additive="base">
                                        <p:cTn id="61" dur="500" fill="hold"/>
                                        <p:tgtEl>
                                          <p:spTgt spid="34843"/>
                                        </p:tgtEl>
                                        <p:attrNameLst>
                                          <p:attrName>ppt_x</p:attrName>
                                        </p:attrNameLst>
                                      </p:cBhvr>
                                      <p:tavLst>
                                        <p:tav tm="0">
                                          <p:val>
                                            <p:strVal val="#ppt_x"/>
                                          </p:val>
                                        </p:tav>
                                        <p:tav tm="100000">
                                          <p:val>
                                            <p:strVal val="#ppt_x"/>
                                          </p:val>
                                        </p:tav>
                                      </p:tavLst>
                                    </p:anim>
                                    <p:anim calcmode="lin" valueType="num">
                                      <p:cBhvr additive="base">
                                        <p:cTn id="62" dur="500" fill="hold"/>
                                        <p:tgtEl>
                                          <p:spTgt spid="34843"/>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4831"/>
                                        </p:tgtEl>
                                        <p:attrNameLst>
                                          <p:attrName>style.visibility</p:attrName>
                                        </p:attrNameLst>
                                      </p:cBhvr>
                                      <p:to>
                                        <p:strVal val="visible"/>
                                      </p:to>
                                    </p:set>
                                    <p:anim calcmode="lin" valueType="num">
                                      <p:cBhvr additive="base">
                                        <p:cTn id="65" dur="500" fill="hold"/>
                                        <p:tgtEl>
                                          <p:spTgt spid="34831"/>
                                        </p:tgtEl>
                                        <p:attrNameLst>
                                          <p:attrName>ppt_x</p:attrName>
                                        </p:attrNameLst>
                                      </p:cBhvr>
                                      <p:tavLst>
                                        <p:tav tm="0">
                                          <p:val>
                                            <p:strVal val="#ppt_x"/>
                                          </p:val>
                                        </p:tav>
                                        <p:tav tm="100000">
                                          <p:val>
                                            <p:strVal val="#ppt_x"/>
                                          </p:val>
                                        </p:tav>
                                      </p:tavLst>
                                    </p:anim>
                                    <p:anim calcmode="lin" valueType="num">
                                      <p:cBhvr additive="base">
                                        <p:cTn id="66" dur="500" fill="hold"/>
                                        <p:tgtEl>
                                          <p:spTgt spid="3483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4844"/>
                                        </p:tgtEl>
                                        <p:attrNameLst>
                                          <p:attrName>style.visibility</p:attrName>
                                        </p:attrNameLst>
                                      </p:cBhvr>
                                      <p:to>
                                        <p:strVal val="visible"/>
                                      </p:to>
                                    </p:set>
                                    <p:anim calcmode="lin" valueType="num">
                                      <p:cBhvr additive="base">
                                        <p:cTn id="71" dur="500" fill="hold"/>
                                        <p:tgtEl>
                                          <p:spTgt spid="34844"/>
                                        </p:tgtEl>
                                        <p:attrNameLst>
                                          <p:attrName>ppt_x</p:attrName>
                                        </p:attrNameLst>
                                      </p:cBhvr>
                                      <p:tavLst>
                                        <p:tav tm="0">
                                          <p:val>
                                            <p:strVal val="#ppt_x"/>
                                          </p:val>
                                        </p:tav>
                                        <p:tav tm="100000">
                                          <p:val>
                                            <p:strVal val="#ppt_x"/>
                                          </p:val>
                                        </p:tav>
                                      </p:tavLst>
                                    </p:anim>
                                    <p:anim calcmode="lin" valueType="num">
                                      <p:cBhvr additive="base">
                                        <p:cTn id="72" dur="500" fill="hold"/>
                                        <p:tgtEl>
                                          <p:spTgt spid="34844"/>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4832"/>
                                        </p:tgtEl>
                                        <p:attrNameLst>
                                          <p:attrName>style.visibility</p:attrName>
                                        </p:attrNameLst>
                                      </p:cBhvr>
                                      <p:to>
                                        <p:strVal val="visible"/>
                                      </p:to>
                                    </p:set>
                                    <p:anim calcmode="lin" valueType="num">
                                      <p:cBhvr additive="base">
                                        <p:cTn id="75" dur="500" fill="hold"/>
                                        <p:tgtEl>
                                          <p:spTgt spid="34832"/>
                                        </p:tgtEl>
                                        <p:attrNameLst>
                                          <p:attrName>ppt_x</p:attrName>
                                        </p:attrNameLst>
                                      </p:cBhvr>
                                      <p:tavLst>
                                        <p:tav tm="0">
                                          <p:val>
                                            <p:strVal val="#ppt_x"/>
                                          </p:val>
                                        </p:tav>
                                        <p:tav tm="100000">
                                          <p:val>
                                            <p:strVal val="#ppt_x"/>
                                          </p:val>
                                        </p:tav>
                                      </p:tavLst>
                                    </p:anim>
                                    <p:anim calcmode="lin" valueType="num">
                                      <p:cBhvr additive="base">
                                        <p:cTn id="76" dur="500" fill="hold"/>
                                        <p:tgtEl>
                                          <p:spTgt spid="3483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4834"/>
                                        </p:tgtEl>
                                        <p:attrNameLst>
                                          <p:attrName>style.visibility</p:attrName>
                                        </p:attrNameLst>
                                      </p:cBhvr>
                                      <p:to>
                                        <p:strVal val="visible"/>
                                      </p:to>
                                    </p:set>
                                    <p:anim calcmode="lin" valueType="num">
                                      <p:cBhvr additive="base">
                                        <p:cTn id="79" dur="500" fill="hold"/>
                                        <p:tgtEl>
                                          <p:spTgt spid="34834"/>
                                        </p:tgtEl>
                                        <p:attrNameLst>
                                          <p:attrName>ppt_x</p:attrName>
                                        </p:attrNameLst>
                                      </p:cBhvr>
                                      <p:tavLst>
                                        <p:tav tm="0">
                                          <p:val>
                                            <p:strVal val="#ppt_x"/>
                                          </p:val>
                                        </p:tav>
                                        <p:tav tm="100000">
                                          <p:val>
                                            <p:strVal val="#ppt_x"/>
                                          </p:val>
                                        </p:tav>
                                      </p:tavLst>
                                    </p:anim>
                                    <p:anim calcmode="lin" valueType="num">
                                      <p:cBhvr additive="base">
                                        <p:cTn id="80" dur="500" fill="hold"/>
                                        <p:tgtEl>
                                          <p:spTgt spid="3483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4833"/>
                                        </p:tgtEl>
                                        <p:attrNameLst>
                                          <p:attrName>style.visibility</p:attrName>
                                        </p:attrNameLst>
                                      </p:cBhvr>
                                      <p:to>
                                        <p:strVal val="visible"/>
                                      </p:to>
                                    </p:set>
                                    <p:anim calcmode="lin" valueType="num">
                                      <p:cBhvr additive="base">
                                        <p:cTn id="85" dur="500" fill="hold"/>
                                        <p:tgtEl>
                                          <p:spTgt spid="34833"/>
                                        </p:tgtEl>
                                        <p:attrNameLst>
                                          <p:attrName>ppt_x</p:attrName>
                                        </p:attrNameLst>
                                      </p:cBhvr>
                                      <p:tavLst>
                                        <p:tav tm="0">
                                          <p:val>
                                            <p:strVal val="#ppt_x"/>
                                          </p:val>
                                        </p:tav>
                                        <p:tav tm="100000">
                                          <p:val>
                                            <p:strVal val="#ppt_x"/>
                                          </p:val>
                                        </p:tav>
                                      </p:tavLst>
                                    </p:anim>
                                    <p:anim calcmode="lin" valueType="num">
                                      <p:cBhvr additive="base">
                                        <p:cTn id="86" dur="500" fill="hold"/>
                                        <p:tgtEl>
                                          <p:spTgt spid="3483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4835"/>
                                        </p:tgtEl>
                                        <p:attrNameLst>
                                          <p:attrName>style.visibility</p:attrName>
                                        </p:attrNameLst>
                                      </p:cBhvr>
                                      <p:to>
                                        <p:strVal val="visible"/>
                                      </p:to>
                                    </p:set>
                                    <p:anim calcmode="lin" valueType="num">
                                      <p:cBhvr additive="base">
                                        <p:cTn id="91" dur="500" fill="hold"/>
                                        <p:tgtEl>
                                          <p:spTgt spid="34835"/>
                                        </p:tgtEl>
                                        <p:attrNameLst>
                                          <p:attrName>ppt_x</p:attrName>
                                        </p:attrNameLst>
                                      </p:cBhvr>
                                      <p:tavLst>
                                        <p:tav tm="0">
                                          <p:val>
                                            <p:strVal val="#ppt_x"/>
                                          </p:val>
                                        </p:tav>
                                        <p:tav tm="100000">
                                          <p:val>
                                            <p:strVal val="#ppt_x"/>
                                          </p:val>
                                        </p:tav>
                                      </p:tavLst>
                                    </p:anim>
                                    <p:anim calcmode="lin" valueType="num">
                                      <p:cBhvr additive="base">
                                        <p:cTn id="92" dur="500" fill="hold"/>
                                        <p:tgtEl>
                                          <p:spTgt spid="34835"/>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4836"/>
                                        </p:tgtEl>
                                        <p:attrNameLst>
                                          <p:attrName>style.visibility</p:attrName>
                                        </p:attrNameLst>
                                      </p:cBhvr>
                                      <p:to>
                                        <p:strVal val="visible"/>
                                      </p:to>
                                    </p:set>
                                    <p:anim calcmode="lin" valueType="num">
                                      <p:cBhvr additive="base">
                                        <p:cTn id="95" dur="500" fill="hold"/>
                                        <p:tgtEl>
                                          <p:spTgt spid="34836"/>
                                        </p:tgtEl>
                                        <p:attrNameLst>
                                          <p:attrName>ppt_x</p:attrName>
                                        </p:attrNameLst>
                                      </p:cBhvr>
                                      <p:tavLst>
                                        <p:tav tm="0">
                                          <p:val>
                                            <p:strVal val="#ppt_x"/>
                                          </p:val>
                                        </p:tav>
                                        <p:tav tm="100000">
                                          <p:val>
                                            <p:strVal val="#ppt_x"/>
                                          </p:val>
                                        </p:tav>
                                      </p:tavLst>
                                    </p:anim>
                                    <p:anim calcmode="lin" valueType="num">
                                      <p:cBhvr additive="base">
                                        <p:cTn id="96" dur="500" fill="hold"/>
                                        <p:tgtEl>
                                          <p:spTgt spid="34836"/>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4837">
                                            <p:txEl>
                                              <p:pRg st="0" end="0"/>
                                            </p:txEl>
                                          </p:spTgt>
                                        </p:tgtEl>
                                        <p:attrNameLst>
                                          <p:attrName>style.visibility</p:attrName>
                                        </p:attrNameLst>
                                      </p:cBhvr>
                                      <p:to>
                                        <p:strVal val="visible"/>
                                      </p:to>
                                    </p:set>
                                    <p:anim calcmode="lin" valueType="num">
                                      <p:cBhvr additive="base">
                                        <p:cTn id="99" dur="500" fill="hold"/>
                                        <p:tgtEl>
                                          <p:spTgt spid="34837">
                                            <p:txEl>
                                              <p:pRg st="0" end="0"/>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4837">
                                            <p:txEl>
                                              <p:pRg st="0" end="0"/>
                                            </p:tx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4837">
                                            <p:txEl>
                                              <p:pRg st="0" end="0"/>
                                            </p:txEl>
                                          </p:spTgt>
                                        </p:tgtEl>
                                        <p:attrNameLst>
                                          <p:attrName>style.visibility</p:attrName>
                                        </p:attrNameLst>
                                      </p:cBhvr>
                                      <p:to>
                                        <p:strVal val="visible"/>
                                      </p:to>
                                    </p:set>
                                    <p:anim calcmode="lin" valueType="num">
                                      <p:cBhvr additive="base">
                                        <p:cTn id="103" dur="500" fill="hold"/>
                                        <p:tgtEl>
                                          <p:spTgt spid="34837">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48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4" grpId="0"/>
      <p:bldP spid="34835" grpId="0"/>
      <p:bldP spid="34837" grpId="0" build="allAtOnce"/>
      <p:bldP spid="34838" grpId="0"/>
      <p:bldP spid="34839" grpId="0"/>
      <p:bldP spid="34840" grpId="0"/>
      <p:bldP spid="34841" grpId="0"/>
      <p:bldP spid="34842" grpId="0"/>
      <p:bldP spid="34843" grpId="0"/>
      <p:bldP spid="348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sz="5400" b="1" smtClean="0">
                <a:solidFill>
                  <a:srgbClr val="737C99"/>
                </a:solidFill>
              </a:rPr>
              <a:t>Домашнее задание</a:t>
            </a:r>
            <a:r>
              <a:rPr lang="ru-RU" smtClean="0"/>
              <a:t> </a:t>
            </a:r>
          </a:p>
        </p:txBody>
      </p:sp>
      <p:sp>
        <p:nvSpPr>
          <p:cNvPr id="18435" name="Text Box 4"/>
          <p:cNvSpPr txBox="1">
            <a:spLocks noChangeArrowheads="1"/>
          </p:cNvSpPr>
          <p:nvPr/>
        </p:nvSpPr>
        <p:spPr bwMode="auto">
          <a:xfrm>
            <a:off x="927100" y="1989138"/>
            <a:ext cx="7335838" cy="1736725"/>
          </a:xfrm>
          <a:prstGeom prst="rect">
            <a:avLst/>
          </a:prstGeom>
          <a:noFill/>
          <a:ln w="9525">
            <a:noFill/>
            <a:miter lim="800000"/>
            <a:headEnd/>
            <a:tailEnd/>
          </a:ln>
        </p:spPr>
        <p:txBody>
          <a:bodyPr>
            <a:spAutoFit/>
          </a:bodyPr>
          <a:lstStyle/>
          <a:p>
            <a:pPr algn="ctr">
              <a:spcBef>
                <a:spcPct val="50000"/>
              </a:spcBef>
            </a:pPr>
            <a:r>
              <a:rPr lang="ru-RU" sz="5400" b="1" i="1"/>
              <a:t>Стр. 322, работа №8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tile tx="19050" ty="0" sx="100000" sy="100000" flip="none" algn="tl"/>
        </a:blipFill>
        <a:effectLst/>
      </p:bgPr>
    </p:bg>
    <p:spTree>
      <p:nvGrpSpPr>
        <p:cNvPr id="1" name=""/>
        <p:cNvGrpSpPr/>
        <p:nvPr/>
      </p:nvGrpSpPr>
      <p:grpSpPr>
        <a:xfrm>
          <a:off x="0" y="0"/>
          <a:ext cx="0" cy="0"/>
          <a:chOff x="0" y="0"/>
          <a:chExt cx="0" cy="0"/>
        </a:xfrm>
      </p:grpSpPr>
      <p:sp>
        <p:nvSpPr>
          <p:cNvPr id="47107" name="Rectangle 3"/>
          <p:cNvSpPr>
            <a:spLocks noGrp="1" noChangeArrowheads="1"/>
          </p:cNvSpPr>
          <p:nvPr>
            <p:ph type="subTitle" idx="1"/>
          </p:nvPr>
        </p:nvSpPr>
        <p:spPr>
          <a:xfrm>
            <a:off x="1371600" y="4071942"/>
            <a:ext cx="6400800" cy="1857388"/>
          </a:xfrm>
        </p:spPr>
        <p:txBody>
          <a:bodyPr rtlCol="0">
            <a:normAutofit fontScale="85000" lnSpcReduction="20000"/>
          </a:bodyPr>
          <a:lstStyle/>
          <a:p>
            <a:pPr fontAlgn="auto">
              <a:spcAft>
                <a:spcPts val="0"/>
              </a:spcAft>
              <a:buFont typeface="Arial" pitchFamily="34" charset="0"/>
              <a:buNone/>
              <a:defRPr/>
            </a:pPr>
            <a:r>
              <a:rPr lang="ru-RU" sz="3600" i="1" dirty="0" smtClean="0">
                <a:solidFill>
                  <a:srgbClr val="C00000"/>
                </a:solidFill>
              </a:rPr>
              <a:t>Правильному применению методов можно </a:t>
            </a:r>
            <a:r>
              <a:rPr lang="ru-RU" sz="3600" i="1" dirty="0" smtClean="0">
                <a:solidFill>
                  <a:srgbClr val="C00000"/>
                </a:solidFill>
              </a:rPr>
              <a:t>научиться </a:t>
            </a:r>
            <a:r>
              <a:rPr lang="ru-RU" sz="3600" i="1" dirty="0" smtClean="0">
                <a:solidFill>
                  <a:srgbClr val="C00000"/>
                </a:solidFill>
              </a:rPr>
              <a:t>только применяя их на разнообразных примерах.</a:t>
            </a:r>
          </a:p>
          <a:p>
            <a:pPr algn="r" fontAlgn="auto">
              <a:spcAft>
                <a:spcPts val="0"/>
              </a:spcAft>
              <a:buFont typeface="Arial" pitchFamily="34" charset="0"/>
              <a:buNone/>
              <a:defRPr/>
            </a:pPr>
            <a:r>
              <a:rPr lang="ru-RU" sz="3600" b="1" i="1" dirty="0" err="1" smtClean="0">
                <a:solidFill>
                  <a:srgbClr val="C00000"/>
                </a:solidFill>
              </a:rPr>
              <a:t>Цейтен</a:t>
            </a:r>
            <a:r>
              <a:rPr lang="ru-RU" sz="3600" b="1" i="1" dirty="0" smtClean="0">
                <a:solidFill>
                  <a:srgbClr val="C00000"/>
                </a:solidFill>
              </a:rPr>
              <a:t> Г.Г</a:t>
            </a:r>
            <a:r>
              <a:rPr lang="ru-RU" sz="3600" i="1" dirty="0" smtClean="0">
                <a:solidFill>
                  <a:srgbClr val="C00000"/>
                </a:solidFill>
              </a:rPr>
              <a:t>.</a:t>
            </a:r>
          </a:p>
        </p:txBody>
      </p:sp>
      <p:pic>
        <p:nvPicPr>
          <p:cNvPr id="14339" name="Picture 4"/>
          <p:cNvPicPr>
            <a:picLocks noChangeAspect="1" noChangeArrowheads="1"/>
          </p:cNvPicPr>
          <p:nvPr/>
        </p:nvPicPr>
        <p:blipFill>
          <a:blip r:embed="rId3"/>
          <a:srcRect/>
          <a:stretch>
            <a:fillRect/>
          </a:stretch>
        </p:blipFill>
        <p:spPr bwMode="auto">
          <a:xfrm>
            <a:off x="3267075" y="323850"/>
            <a:ext cx="2513013" cy="3014663"/>
          </a:xfrm>
          <a:prstGeom prst="rect">
            <a:avLst/>
          </a:prstGeom>
          <a:noFill/>
          <a:ln w="76200">
            <a:solidFill>
              <a:srgbClr val="00B050"/>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8000">
              <a:srgbClr val="5E9EFF">
                <a:alpha val="51000"/>
              </a:srgbClr>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50825" y="458788"/>
            <a:ext cx="8731250" cy="5667375"/>
          </a:xfrm>
        </p:spPr>
        <p:txBody>
          <a:bodyPr rtlCol="0">
            <a:normAutofit/>
          </a:bodyPr>
          <a:lstStyle/>
          <a:p>
            <a:pPr fontAlgn="auto">
              <a:spcAft>
                <a:spcPts val="0"/>
              </a:spcAft>
              <a:buFontTx/>
              <a:buNone/>
              <a:defRPr/>
            </a:pPr>
            <a:r>
              <a:rPr lang="ru-RU" i="1" dirty="0" smtClean="0">
                <a:solidFill>
                  <a:srgbClr val="C00000"/>
                </a:solidFill>
                <a:effectLst>
                  <a:outerShdw blurRad="38100" dist="38100" dir="2700000" algn="tl">
                    <a:srgbClr val="000000">
                      <a:alpha val="43137"/>
                    </a:srgbClr>
                  </a:outerShdw>
                </a:effectLst>
              </a:rPr>
              <a:t>Тема урока:</a:t>
            </a:r>
          </a:p>
          <a:p>
            <a:pPr fontAlgn="auto">
              <a:spcAft>
                <a:spcPts val="0"/>
              </a:spcAft>
              <a:buFontTx/>
              <a:buNone/>
              <a:defRPr/>
            </a:pPr>
            <a:endParaRPr lang="ru-RU" dirty="0" smtClean="0"/>
          </a:p>
          <a:p>
            <a:pPr fontAlgn="auto">
              <a:spcAft>
                <a:spcPts val="0"/>
              </a:spcAft>
              <a:buFontTx/>
              <a:buNone/>
              <a:defRPr/>
            </a:pPr>
            <a:endParaRPr lang="ru-RU" dirty="0" smtClean="0"/>
          </a:p>
          <a:p>
            <a:pPr algn="ctr" fontAlgn="auto">
              <a:spcAft>
                <a:spcPts val="0"/>
              </a:spcAft>
              <a:buFontTx/>
              <a:buNone/>
              <a:defRPr/>
            </a:pPr>
            <a:r>
              <a:rPr lang="ru-RU" sz="7200" b="1" dirty="0" smtClean="0">
                <a:solidFill>
                  <a:srgbClr val="FF0000"/>
                </a:solidFill>
                <a:effectLst>
                  <a:outerShdw blurRad="38100" dist="38100" dir="2700000" algn="tl">
                    <a:srgbClr val="000000">
                      <a:alpha val="43137"/>
                    </a:srgbClr>
                  </a:outerShdw>
                </a:effectLst>
              </a:rPr>
              <a:t>Приложения производной</a:t>
            </a:r>
          </a:p>
        </p:txBody>
      </p:sp>
      <p:sp>
        <p:nvSpPr>
          <p:cNvPr id="15363" name="Rectangle 4"/>
          <p:cNvSpPr>
            <a:spLocks noChangeArrowheads="1"/>
          </p:cNvSpPr>
          <p:nvPr/>
        </p:nvSpPr>
        <p:spPr bwMode="auto">
          <a:xfrm>
            <a:off x="214282" y="142875"/>
            <a:ext cx="8786873" cy="6526213"/>
          </a:xfrm>
          <a:prstGeom prst="rect">
            <a:avLst/>
          </a:prstGeom>
          <a:noFill/>
          <a:ln w="57150">
            <a:solidFill>
              <a:schemeClr val="accent1">
                <a:lumMod val="75000"/>
              </a:schemeClr>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736725" y="0"/>
            <a:ext cx="4681538" cy="409575"/>
          </a:xfrm>
        </p:spPr>
        <p:txBody>
          <a:bodyPr rtlCol="0">
            <a:normAutofit fontScale="90000"/>
          </a:bodyPr>
          <a:lstStyle/>
          <a:p>
            <a:pPr fontAlgn="auto">
              <a:spcAft>
                <a:spcPts val="0"/>
              </a:spcAft>
              <a:defRPr/>
            </a:pPr>
            <a:r>
              <a:rPr lang="ru-RU" sz="3600" smtClean="0"/>
              <a:t>Чтение графика</a:t>
            </a:r>
          </a:p>
        </p:txBody>
      </p:sp>
      <p:sp>
        <p:nvSpPr>
          <p:cNvPr id="1037" name="Line 5"/>
          <p:cNvSpPr>
            <a:spLocks noChangeShapeType="1"/>
          </p:cNvSpPr>
          <p:nvPr/>
        </p:nvSpPr>
        <p:spPr bwMode="auto">
          <a:xfrm>
            <a:off x="0" y="3429000"/>
            <a:ext cx="6732588" cy="0"/>
          </a:xfrm>
          <a:prstGeom prst="line">
            <a:avLst/>
          </a:prstGeom>
          <a:noFill/>
          <a:ln w="22225">
            <a:solidFill>
              <a:schemeClr val="tx1"/>
            </a:solidFill>
            <a:round/>
            <a:headEnd/>
            <a:tailEnd type="triangle" w="lg" len="lg"/>
          </a:ln>
        </p:spPr>
        <p:txBody>
          <a:bodyPr/>
          <a:lstStyle/>
          <a:p>
            <a:endParaRPr lang="ru-RU"/>
          </a:p>
        </p:txBody>
      </p:sp>
      <p:sp>
        <p:nvSpPr>
          <p:cNvPr id="1038" name="Line 6"/>
          <p:cNvSpPr>
            <a:spLocks noChangeShapeType="1"/>
          </p:cNvSpPr>
          <p:nvPr/>
        </p:nvSpPr>
        <p:spPr bwMode="auto">
          <a:xfrm flipV="1">
            <a:off x="3851275" y="684213"/>
            <a:ext cx="0" cy="5130800"/>
          </a:xfrm>
          <a:prstGeom prst="line">
            <a:avLst/>
          </a:prstGeom>
          <a:noFill/>
          <a:ln w="9525">
            <a:solidFill>
              <a:schemeClr val="tx1"/>
            </a:solidFill>
            <a:round/>
            <a:headEnd/>
            <a:tailEnd type="triangle" w="lg" len="lg"/>
          </a:ln>
        </p:spPr>
        <p:txBody>
          <a:bodyPr/>
          <a:lstStyle/>
          <a:p>
            <a:endParaRPr lang="ru-RU"/>
          </a:p>
        </p:txBody>
      </p:sp>
      <p:sp>
        <p:nvSpPr>
          <p:cNvPr id="1039" name="Oval 8"/>
          <p:cNvSpPr>
            <a:spLocks noChangeArrowheads="1"/>
          </p:cNvSpPr>
          <p:nvPr/>
        </p:nvSpPr>
        <p:spPr bwMode="auto">
          <a:xfrm>
            <a:off x="4122738" y="3338513"/>
            <a:ext cx="134937" cy="153987"/>
          </a:xfrm>
          <a:prstGeom prst="ellipse">
            <a:avLst/>
          </a:prstGeom>
          <a:solidFill>
            <a:schemeClr val="accent2"/>
          </a:solidFill>
          <a:ln w="9525">
            <a:solidFill>
              <a:schemeClr val="tx1"/>
            </a:solidFill>
            <a:round/>
            <a:headEnd/>
            <a:tailEnd/>
          </a:ln>
        </p:spPr>
        <p:txBody>
          <a:bodyPr wrap="none" anchor="ctr"/>
          <a:lstStyle/>
          <a:p>
            <a:endParaRPr lang="ru-RU"/>
          </a:p>
        </p:txBody>
      </p:sp>
      <p:sp>
        <p:nvSpPr>
          <p:cNvPr id="1040" name="Oval 9"/>
          <p:cNvSpPr>
            <a:spLocks noChangeArrowheads="1"/>
          </p:cNvSpPr>
          <p:nvPr/>
        </p:nvSpPr>
        <p:spPr bwMode="auto">
          <a:xfrm>
            <a:off x="5921375" y="1223963"/>
            <a:ext cx="134938" cy="134937"/>
          </a:xfrm>
          <a:prstGeom prst="ellipse">
            <a:avLst/>
          </a:prstGeom>
          <a:solidFill>
            <a:schemeClr val="accent2"/>
          </a:solidFill>
          <a:ln w="9525">
            <a:solidFill>
              <a:schemeClr val="tx1"/>
            </a:solidFill>
            <a:round/>
            <a:headEnd/>
            <a:tailEnd/>
          </a:ln>
        </p:spPr>
        <p:txBody>
          <a:bodyPr wrap="none" anchor="ctr"/>
          <a:lstStyle/>
          <a:p>
            <a:endParaRPr lang="ru-RU"/>
          </a:p>
        </p:txBody>
      </p:sp>
      <p:sp>
        <p:nvSpPr>
          <p:cNvPr id="1041" name="Oval 10"/>
          <p:cNvSpPr>
            <a:spLocks noChangeArrowheads="1"/>
          </p:cNvSpPr>
          <p:nvPr/>
        </p:nvSpPr>
        <p:spPr bwMode="auto">
          <a:xfrm>
            <a:off x="3762375" y="2259013"/>
            <a:ext cx="134938" cy="134937"/>
          </a:xfrm>
          <a:prstGeom prst="ellipse">
            <a:avLst/>
          </a:prstGeom>
          <a:solidFill>
            <a:schemeClr val="accent2"/>
          </a:solidFill>
          <a:ln w="9525">
            <a:solidFill>
              <a:schemeClr val="tx1"/>
            </a:solidFill>
            <a:round/>
            <a:headEnd/>
            <a:tailEnd/>
          </a:ln>
        </p:spPr>
        <p:txBody>
          <a:bodyPr wrap="none" anchor="ctr"/>
          <a:lstStyle/>
          <a:p>
            <a:endParaRPr lang="ru-RU"/>
          </a:p>
        </p:txBody>
      </p:sp>
      <p:sp>
        <p:nvSpPr>
          <p:cNvPr id="1042" name="Oval 11"/>
          <p:cNvSpPr>
            <a:spLocks noChangeArrowheads="1"/>
          </p:cNvSpPr>
          <p:nvPr/>
        </p:nvSpPr>
        <p:spPr bwMode="auto">
          <a:xfrm>
            <a:off x="2322513" y="4419600"/>
            <a:ext cx="152400" cy="152400"/>
          </a:xfrm>
          <a:prstGeom prst="ellipse">
            <a:avLst/>
          </a:prstGeom>
          <a:solidFill>
            <a:schemeClr val="accent2"/>
          </a:solidFill>
          <a:ln w="9525">
            <a:solidFill>
              <a:schemeClr val="tx1"/>
            </a:solidFill>
            <a:round/>
            <a:headEnd/>
            <a:tailEnd/>
          </a:ln>
        </p:spPr>
        <p:txBody>
          <a:bodyPr wrap="none" anchor="ctr"/>
          <a:lstStyle/>
          <a:p>
            <a:endParaRPr lang="ru-RU"/>
          </a:p>
        </p:txBody>
      </p:sp>
      <p:sp>
        <p:nvSpPr>
          <p:cNvPr id="1043" name="Oval 12"/>
          <p:cNvSpPr>
            <a:spLocks noChangeArrowheads="1"/>
          </p:cNvSpPr>
          <p:nvPr/>
        </p:nvSpPr>
        <p:spPr bwMode="auto">
          <a:xfrm>
            <a:off x="522288" y="2619375"/>
            <a:ext cx="152400" cy="152400"/>
          </a:xfrm>
          <a:prstGeom prst="ellipse">
            <a:avLst/>
          </a:prstGeom>
          <a:solidFill>
            <a:schemeClr val="bg1"/>
          </a:solidFill>
          <a:ln w="38100">
            <a:solidFill>
              <a:schemeClr val="tx1"/>
            </a:solidFill>
            <a:round/>
            <a:headEnd/>
            <a:tailEnd/>
          </a:ln>
        </p:spPr>
        <p:txBody>
          <a:bodyPr wrap="none" anchor="ctr"/>
          <a:lstStyle/>
          <a:p>
            <a:endParaRPr lang="ru-RU"/>
          </a:p>
        </p:txBody>
      </p:sp>
      <p:sp>
        <p:nvSpPr>
          <p:cNvPr id="1044" name="Line 13"/>
          <p:cNvSpPr>
            <a:spLocks noChangeShapeType="1"/>
          </p:cNvSpPr>
          <p:nvPr/>
        </p:nvSpPr>
        <p:spPr bwMode="auto">
          <a:xfrm>
            <a:off x="2411413" y="3473450"/>
            <a:ext cx="0" cy="946150"/>
          </a:xfrm>
          <a:prstGeom prst="line">
            <a:avLst/>
          </a:prstGeom>
          <a:noFill/>
          <a:ln w="19050">
            <a:solidFill>
              <a:schemeClr val="tx1"/>
            </a:solidFill>
            <a:prstDash val="dash"/>
            <a:round/>
            <a:headEnd/>
            <a:tailEnd/>
          </a:ln>
        </p:spPr>
        <p:txBody>
          <a:bodyPr/>
          <a:lstStyle/>
          <a:p>
            <a:endParaRPr lang="ru-RU"/>
          </a:p>
        </p:txBody>
      </p:sp>
      <p:sp>
        <p:nvSpPr>
          <p:cNvPr id="1045" name="Line 14"/>
          <p:cNvSpPr>
            <a:spLocks noChangeShapeType="1"/>
          </p:cNvSpPr>
          <p:nvPr/>
        </p:nvSpPr>
        <p:spPr bwMode="auto">
          <a:xfrm>
            <a:off x="701675" y="2708275"/>
            <a:ext cx="3060700" cy="0"/>
          </a:xfrm>
          <a:prstGeom prst="line">
            <a:avLst/>
          </a:prstGeom>
          <a:noFill/>
          <a:ln w="15875">
            <a:solidFill>
              <a:schemeClr val="tx1"/>
            </a:solidFill>
            <a:prstDash val="dash"/>
            <a:round/>
            <a:headEnd/>
            <a:tailEnd/>
          </a:ln>
        </p:spPr>
        <p:txBody>
          <a:bodyPr/>
          <a:lstStyle/>
          <a:p>
            <a:endParaRPr lang="ru-RU"/>
          </a:p>
        </p:txBody>
      </p:sp>
      <p:graphicFrame>
        <p:nvGraphicFramePr>
          <p:cNvPr id="1026" name="Object 16"/>
          <p:cNvGraphicFramePr>
            <a:graphicFrameLocks noChangeAspect="1"/>
          </p:cNvGraphicFramePr>
          <p:nvPr/>
        </p:nvGraphicFramePr>
        <p:xfrm>
          <a:off x="4514850" y="3321050"/>
          <a:ext cx="114300" cy="215900"/>
        </p:xfrm>
        <a:graphic>
          <a:graphicData uri="http://schemas.openxmlformats.org/presentationml/2006/ole">
            <p:oleObj spid="_x0000_s1026" name="Формула" r:id="rId3" imgW="114120" imgH="215640" progId="Equation.3">
              <p:embed/>
            </p:oleObj>
          </a:graphicData>
        </a:graphic>
      </p:graphicFrame>
      <p:graphicFrame>
        <p:nvGraphicFramePr>
          <p:cNvPr id="1027" name="Object 17"/>
          <p:cNvGraphicFramePr>
            <a:graphicFrameLocks noChangeAspect="1"/>
          </p:cNvGraphicFramePr>
          <p:nvPr/>
        </p:nvGraphicFramePr>
        <p:xfrm>
          <a:off x="4346575" y="1403350"/>
          <a:ext cx="1081088" cy="414338"/>
        </p:xfrm>
        <a:graphic>
          <a:graphicData uri="http://schemas.openxmlformats.org/presentationml/2006/ole">
            <p:oleObj spid="_x0000_s1027" name="Формула" r:id="rId4" imgW="583920" imgH="203040" progId="Equation.3">
              <p:embed/>
            </p:oleObj>
          </a:graphicData>
        </a:graphic>
      </p:graphicFrame>
      <p:sp>
        <p:nvSpPr>
          <p:cNvPr id="1046" name="Text Box 18"/>
          <p:cNvSpPr txBox="1">
            <a:spLocks noChangeArrowheads="1"/>
          </p:cNvSpPr>
          <p:nvPr/>
        </p:nvSpPr>
        <p:spPr bwMode="auto">
          <a:xfrm>
            <a:off x="3762375" y="3159125"/>
            <a:ext cx="225425" cy="517525"/>
          </a:xfrm>
          <a:prstGeom prst="rect">
            <a:avLst/>
          </a:prstGeom>
          <a:noFill/>
          <a:ln w="9525">
            <a:noFill/>
            <a:miter lim="800000"/>
            <a:headEnd/>
            <a:tailEnd/>
          </a:ln>
        </p:spPr>
        <p:txBody>
          <a:bodyPr>
            <a:spAutoFit/>
          </a:bodyPr>
          <a:lstStyle/>
          <a:p>
            <a:pPr>
              <a:spcBef>
                <a:spcPct val="50000"/>
              </a:spcBef>
            </a:pPr>
            <a:r>
              <a:rPr lang="ru-RU" sz="1400" b="1"/>
              <a:t>	0</a:t>
            </a:r>
          </a:p>
        </p:txBody>
      </p:sp>
      <p:sp>
        <p:nvSpPr>
          <p:cNvPr id="1047" name="Line 19"/>
          <p:cNvSpPr>
            <a:spLocks noChangeShapeType="1"/>
          </p:cNvSpPr>
          <p:nvPr/>
        </p:nvSpPr>
        <p:spPr bwMode="auto">
          <a:xfrm>
            <a:off x="6372225" y="3384550"/>
            <a:ext cx="0" cy="134938"/>
          </a:xfrm>
          <a:prstGeom prst="line">
            <a:avLst/>
          </a:prstGeom>
          <a:noFill/>
          <a:ln w="31750">
            <a:solidFill>
              <a:schemeClr val="tx1"/>
            </a:solidFill>
            <a:round/>
            <a:headEnd/>
            <a:tailEnd/>
          </a:ln>
        </p:spPr>
        <p:txBody>
          <a:bodyPr/>
          <a:lstStyle/>
          <a:p>
            <a:endParaRPr lang="ru-RU"/>
          </a:p>
        </p:txBody>
      </p:sp>
      <p:sp>
        <p:nvSpPr>
          <p:cNvPr id="1048" name="Line 20"/>
          <p:cNvSpPr>
            <a:spLocks noChangeShapeType="1"/>
          </p:cNvSpPr>
          <p:nvPr/>
        </p:nvSpPr>
        <p:spPr bwMode="auto">
          <a:xfrm flipV="1">
            <a:off x="6011863" y="3384550"/>
            <a:ext cx="1587" cy="134938"/>
          </a:xfrm>
          <a:prstGeom prst="line">
            <a:avLst/>
          </a:prstGeom>
          <a:noFill/>
          <a:ln w="31750">
            <a:solidFill>
              <a:schemeClr val="tx1"/>
            </a:solidFill>
            <a:round/>
            <a:headEnd/>
            <a:tailEnd/>
          </a:ln>
        </p:spPr>
        <p:txBody>
          <a:bodyPr/>
          <a:lstStyle/>
          <a:p>
            <a:endParaRPr lang="ru-RU"/>
          </a:p>
        </p:txBody>
      </p:sp>
      <p:sp>
        <p:nvSpPr>
          <p:cNvPr id="1049" name="Line 21"/>
          <p:cNvSpPr>
            <a:spLocks noChangeShapeType="1"/>
          </p:cNvSpPr>
          <p:nvPr/>
        </p:nvSpPr>
        <p:spPr bwMode="auto">
          <a:xfrm>
            <a:off x="4572000" y="3384550"/>
            <a:ext cx="0" cy="134938"/>
          </a:xfrm>
          <a:prstGeom prst="line">
            <a:avLst/>
          </a:prstGeom>
          <a:noFill/>
          <a:ln w="31750">
            <a:solidFill>
              <a:schemeClr val="tx1"/>
            </a:solidFill>
            <a:round/>
            <a:headEnd/>
            <a:tailEnd/>
          </a:ln>
        </p:spPr>
        <p:txBody>
          <a:bodyPr/>
          <a:lstStyle/>
          <a:p>
            <a:endParaRPr lang="ru-RU"/>
          </a:p>
        </p:txBody>
      </p:sp>
      <p:sp>
        <p:nvSpPr>
          <p:cNvPr id="1050" name="Line 22"/>
          <p:cNvSpPr>
            <a:spLocks noChangeShapeType="1"/>
          </p:cNvSpPr>
          <p:nvPr/>
        </p:nvSpPr>
        <p:spPr bwMode="auto">
          <a:xfrm>
            <a:off x="4932363" y="3384550"/>
            <a:ext cx="0" cy="134938"/>
          </a:xfrm>
          <a:prstGeom prst="line">
            <a:avLst/>
          </a:prstGeom>
          <a:noFill/>
          <a:ln w="31750">
            <a:solidFill>
              <a:schemeClr val="tx1"/>
            </a:solidFill>
            <a:round/>
            <a:headEnd/>
            <a:tailEnd/>
          </a:ln>
        </p:spPr>
        <p:txBody>
          <a:bodyPr/>
          <a:lstStyle/>
          <a:p>
            <a:endParaRPr lang="ru-RU"/>
          </a:p>
        </p:txBody>
      </p:sp>
      <p:sp>
        <p:nvSpPr>
          <p:cNvPr id="1051" name="Line 23"/>
          <p:cNvSpPr>
            <a:spLocks noChangeShapeType="1"/>
          </p:cNvSpPr>
          <p:nvPr/>
        </p:nvSpPr>
        <p:spPr bwMode="auto">
          <a:xfrm>
            <a:off x="5292725" y="3384550"/>
            <a:ext cx="0" cy="134938"/>
          </a:xfrm>
          <a:prstGeom prst="line">
            <a:avLst/>
          </a:prstGeom>
          <a:noFill/>
          <a:ln w="31750">
            <a:solidFill>
              <a:schemeClr val="tx1"/>
            </a:solidFill>
            <a:round/>
            <a:headEnd/>
            <a:tailEnd/>
          </a:ln>
        </p:spPr>
        <p:txBody>
          <a:bodyPr/>
          <a:lstStyle/>
          <a:p>
            <a:endParaRPr lang="ru-RU"/>
          </a:p>
        </p:txBody>
      </p:sp>
      <p:sp>
        <p:nvSpPr>
          <p:cNvPr id="1052" name="Line 24"/>
          <p:cNvSpPr>
            <a:spLocks noChangeShapeType="1"/>
          </p:cNvSpPr>
          <p:nvPr/>
        </p:nvSpPr>
        <p:spPr bwMode="auto">
          <a:xfrm>
            <a:off x="5651500" y="3384550"/>
            <a:ext cx="0" cy="134938"/>
          </a:xfrm>
          <a:prstGeom prst="line">
            <a:avLst/>
          </a:prstGeom>
          <a:noFill/>
          <a:ln w="31750">
            <a:solidFill>
              <a:schemeClr val="tx1"/>
            </a:solidFill>
            <a:round/>
            <a:headEnd/>
            <a:tailEnd/>
          </a:ln>
        </p:spPr>
        <p:txBody>
          <a:bodyPr/>
          <a:lstStyle/>
          <a:p>
            <a:endParaRPr lang="ru-RU"/>
          </a:p>
        </p:txBody>
      </p:sp>
      <p:sp>
        <p:nvSpPr>
          <p:cNvPr id="1053" name="Text Box 25"/>
          <p:cNvSpPr txBox="1">
            <a:spLocks noChangeArrowheads="1"/>
          </p:cNvSpPr>
          <p:nvPr/>
        </p:nvSpPr>
        <p:spPr bwMode="auto">
          <a:xfrm>
            <a:off x="4032250" y="3473450"/>
            <a:ext cx="271463" cy="304800"/>
          </a:xfrm>
          <a:prstGeom prst="rect">
            <a:avLst/>
          </a:prstGeom>
          <a:noFill/>
          <a:ln w="9525">
            <a:noFill/>
            <a:miter lim="800000"/>
            <a:headEnd/>
            <a:tailEnd/>
          </a:ln>
        </p:spPr>
        <p:txBody>
          <a:bodyPr>
            <a:spAutoFit/>
          </a:bodyPr>
          <a:lstStyle/>
          <a:p>
            <a:pPr>
              <a:spcBef>
                <a:spcPct val="50000"/>
              </a:spcBef>
            </a:pPr>
            <a:r>
              <a:rPr lang="ru-RU" sz="1400"/>
              <a:t>1</a:t>
            </a:r>
          </a:p>
        </p:txBody>
      </p:sp>
      <p:sp>
        <p:nvSpPr>
          <p:cNvPr id="1054" name="Text Box 26"/>
          <p:cNvSpPr txBox="1">
            <a:spLocks noChangeArrowheads="1"/>
          </p:cNvSpPr>
          <p:nvPr/>
        </p:nvSpPr>
        <p:spPr bwMode="auto">
          <a:xfrm>
            <a:off x="5472113" y="3473450"/>
            <a:ext cx="315912" cy="304800"/>
          </a:xfrm>
          <a:prstGeom prst="rect">
            <a:avLst/>
          </a:prstGeom>
          <a:noFill/>
          <a:ln w="9525">
            <a:noFill/>
            <a:miter lim="800000"/>
            <a:headEnd/>
            <a:tailEnd/>
          </a:ln>
        </p:spPr>
        <p:txBody>
          <a:bodyPr>
            <a:spAutoFit/>
          </a:bodyPr>
          <a:lstStyle/>
          <a:p>
            <a:pPr>
              <a:spcBef>
                <a:spcPct val="50000"/>
              </a:spcBef>
            </a:pPr>
            <a:r>
              <a:rPr lang="ru-RU" sz="1400"/>
              <a:t>5</a:t>
            </a:r>
          </a:p>
        </p:txBody>
      </p:sp>
      <p:sp>
        <p:nvSpPr>
          <p:cNvPr id="1055" name="Text Box 27"/>
          <p:cNvSpPr txBox="1">
            <a:spLocks noChangeArrowheads="1"/>
          </p:cNvSpPr>
          <p:nvPr/>
        </p:nvSpPr>
        <p:spPr bwMode="auto">
          <a:xfrm>
            <a:off x="4392613" y="3473450"/>
            <a:ext cx="269875" cy="304800"/>
          </a:xfrm>
          <a:prstGeom prst="rect">
            <a:avLst/>
          </a:prstGeom>
          <a:noFill/>
          <a:ln w="9525">
            <a:noFill/>
            <a:miter lim="800000"/>
            <a:headEnd/>
            <a:tailEnd/>
          </a:ln>
        </p:spPr>
        <p:txBody>
          <a:bodyPr>
            <a:spAutoFit/>
          </a:bodyPr>
          <a:lstStyle/>
          <a:p>
            <a:pPr>
              <a:spcBef>
                <a:spcPct val="50000"/>
              </a:spcBef>
            </a:pPr>
            <a:r>
              <a:rPr lang="ru-RU" sz="1400"/>
              <a:t>2</a:t>
            </a:r>
          </a:p>
        </p:txBody>
      </p:sp>
      <p:sp>
        <p:nvSpPr>
          <p:cNvPr id="1056" name="Text Box 28"/>
          <p:cNvSpPr txBox="1">
            <a:spLocks noChangeArrowheads="1"/>
          </p:cNvSpPr>
          <p:nvPr/>
        </p:nvSpPr>
        <p:spPr bwMode="auto">
          <a:xfrm>
            <a:off x="4751388" y="3473450"/>
            <a:ext cx="315912" cy="304800"/>
          </a:xfrm>
          <a:prstGeom prst="rect">
            <a:avLst/>
          </a:prstGeom>
          <a:noFill/>
          <a:ln w="9525">
            <a:noFill/>
            <a:miter lim="800000"/>
            <a:headEnd/>
            <a:tailEnd/>
          </a:ln>
        </p:spPr>
        <p:txBody>
          <a:bodyPr>
            <a:spAutoFit/>
          </a:bodyPr>
          <a:lstStyle/>
          <a:p>
            <a:pPr>
              <a:spcBef>
                <a:spcPct val="50000"/>
              </a:spcBef>
            </a:pPr>
            <a:r>
              <a:rPr lang="ru-RU" sz="1400"/>
              <a:t>3</a:t>
            </a:r>
          </a:p>
        </p:txBody>
      </p:sp>
      <p:sp>
        <p:nvSpPr>
          <p:cNvPr id="1057" name="Text Box 29"/>
          <p:cNvSpPr txBox="1">
            <a:spLocks noChangeArrowheads="1"/>
          </p:cNvSpPr>
          <p:nvPr/>
        </p:nvSpPr>
        <p:spPr bwMode="auto">
          <a:xfrm>
            <a:off x="5111750" y="3473450"/>
            <a:ext cx="315913" cy="304800"/>
          </a:xfrm>
          <a:prstGeom prst="rect">
            <a:avLst/>
          </a:prstGeom>
          <a:noFill/>
          <a:ln w="9525">
            <a:noFill/>
            <a:miter lim="800000"/>
            <a:headEnd/>
            <a:tailEnd/>
          </a:ln>
        </p:spPr>
        <p:txBody>
          <a:bodyPr>
            <a:spAutoFit/>
          </a:bodyPr>
          <a:lstStyle/>
          <a:p>
            <a:pPr>
              <a:spcBef>
                <a:spcPct val="50000"/>
              </a:spcBef>
            </a:pPr>
            <a:r>
              <a:rPr lang="ru-RU" sz="1400"/>
              <a:t>4</a:t>
            </a:r>
          </a:p>
        </p:txBody>
      </p:sp>
      <p:sp>
        <p:nvSpPr>
          <p:cNvPr id="1058" name="Text Box 30"/>
          <p:cNvSpPr txBox="1">
            <a:spLocks noChangeArrowheads="1"/>
          </p:cNvSpPr>
          <p:nvPr/>
        </p:nvSpPr>
        <p:spPr bwMode="auto">
          <a:xfrm>
            <a:off x="6237288" y="3473450"/>
            <a:ext cx="315912" cy="304800"/>
          </a:xfrm>
          <a:prstGeom prst="rect">
            <a:avLst/>
          </a:prstGeom>
          <a:noFill/>
          <a:ln w="9525">
            <a:noFill/>
            <a:miter lim="800000"/>
            <a:headEnd/>
            <a:tailEnd/>
          </a:ln>
        </p:spPr>
        <p:txBody>
          <a:bodyPr>
            <a:spAutoFit/>
          </a:bodyPr>
          <a:lstStyle/>
          <a:p>
            <a:pPr>
              <a:spcBef>
                <a:spcPct val="50000"/>
              </a:spcBef>
            </a:pPr>
            <a:r>
              <a:rPr lang="ru-RU" sz="1400"/>
              <a:t>7</a:t>
            </a:r>
          </a:p>
        </p:txBody>
      </p:sp>
      <p:sp>
        <p:nvSpPr>
          <p:cNvPr id="1059" name="Text Box 31"/>
          <p:cNvSpPr txBox="1">
            <a:spLocks noChangeArrowheads="1"/>
          </p:cNvSpPr>
          <p:nvPr/>
        </p:nvSpPr>
        <p:spPr bwMode="auto">
          <a:xfrm>
            <a:off x="5876925" y="3473450"/>
            <a:ext cx="315913" cy="304800"/>
          </a:xfrm>
          <a:prstGeom prst="rect">
            <a:avLst/>
          </a:prstGeom>
          <a:noFill/>
          <a:ln w="9525">
            <a:noFill/>
            <a:miter lim="800000"/>
            <a:headEnd/>
            <a:tailEnd/>
          </a:ln>
        </p:spPr>
        <p:txBody>
          <a:bodyPr>
            <a:spAutoFit/>
          </a:bodyPr>
          <a:lstStyle/>
          <a:p>
            <a:pPr>
              <a:spcBef>
                <a:spcPct val="50000"/>
              </a:spcBef>
            </a:pPr>
            <a:r>
              <a:rPr lang="ru-RU" sz="1400"/>
              <a:t>6</a:t>
            </a:r>
          </a:p>
        </p:txBody>
      </p:sp>
      <p:sp>
        <p:nvSpPr>
          <p:cNvPr id="1060" name="Line 32"/>
          <p:cNvSpPr>
            <a:spLocks noChangeShapeType="1"/>
          </p:cNvSpPr>
          <p:nvPr/>
        </p:nvSpPr>
        <p:spPr bwMode="auto">
          <a:xfrm>
            <a:off x="3492500" y="3384550"/>
            <a:ext cx="0" cy="134938"/>
          </a:xfrm>
          <a:prstGeom prst="line">
            <a:avLst/>
          </a:prstGeom>
          <a:noFill/>
          <a:ln w="31750">
            <a:solidFill>
              <a:schemeClr val="tx1"/>
            </a:solidFill>
            <a:round/>
            <a:headEnd/>
            <a:tailEnd/>
          </a:ln>
        </p:spPr>
        <p:txBody>
          <a:bodyPr/>
          <a:lstStyle/>
          <a:p>
            <a:endParaRPr lang="ru-RU"/>
          </a:p>
        </p:txBody>
      </p:sp>
      <p:sp>
        <p:nvSpPr>
          <p:cNvPr id="1061" name="Line 33"/>
          <p:cNvSpPr>
            <a:spLocks noChangeShapeType="1"/>
          </p:cNvSpPr>
          <p:nvPr/>
        </p:nvSpPr>
        <p:spPr bwMode="auto">
          <a:xfrm>
            <a:off x="3132138" y="3384550"/>
            <a:ext cx="0" cy="134938"/>
          </a:xfrm>
          <a:prstGeom prst="line">
            <a:avLst/>
          </a:prstGeom>
          <a:noFill/>
          <a:ln w="31750">
            <a:solidFill>
              <a:schemeClr val="tx1"/>
            </a:solidFill>
            <a:round/>
            <a:headEnd/>
            <a:tailEnd/>
          </a:ln>
        </p:spPr>
        <p:txBody>
          <a:bodyPr/>
          <a:lstStyle/>
          <a:p>
            <a:endParaRPr lang="ru-RU"/>
          </a:p>
        </p:txBody>
      </p:sp>
      <p:sp>
        <p:nvSpPr>
          <p:cNvPr id="1062" name="Line 34"/>
          <p:cNvSpPr>
            <a:spLocks noChangeShapeType="1"/>
          </p:cNvSpPr>
          <p:nvPr/>
        </p:nvSpPr>
        <p:spPr bwMode="auto">
          <a:xfrm>
            <a:off x="2051050" y="3384550"/>
            <a:ext cx="0" cy="134938"/>
          </a:xfrm>
          <a:prstGeom prst="line">
            <a:avLst/>
          </a:prstGeom>
          <a:noFill/>
          <a:ln w="31750">
            <a:solidFill>
              <a:schemeClr val="tx1"/>
            </a:solidFill>
            <a:round/>
            <a:headEnd/>
            <a:tailEnd/>
          </a:ln>
        </p:spPr>
        <p:txBody>
          <a:bodyPr/>
          <a:lstStyle/>
          <a:p>
            <a:endParaRPr lang="ru-RU"/>
          </a:p>
        </p:txBody>
      </p:sp>
      <p:sp>
        <p:nvSpPr>
          <p:cNvPr id="1063" name="Line 35"/>
          <p:cNvSpPr>
            <a:spLocks noChangeShapeType="1"/>
          </p:cNvSpPr>
          <p:nvPr/>
        </p:nvSpPr>
        <p:spPr bwMode="auto">
          <a:xfrm>
            <a:off x="250825" y="3384550"/>
            <a:ext cx="0" cy="134938"/>
          </a:xfrm>
          <a:prstGeom prst="line">
            <a:avLst/>
          </a:prstGeom>
          <a:noFill/>
          <a:ln w="31750">
            <a:solidFill>
              <a:schemeClr val="tx1"/>
            </a:solidFill>
            <a:round/>
            <a:headEnd/>
            <a:tailEnd/>
          </a:ln>
        </p:spPr>
        <p:txBody>
          <a:bodyPr/>
          <a:lstStyle/>
          <a:p>
            <a:endParaRPr lang="ru-RU"/>
          </a:p>
        </p:txBody>
      </p:sp>
      <p:sp>
        <p:nvSpPr>
          <p:cNvPr id="1064" name="Line 36"/>
          <p:cNvSpPr>
            <a:spLocks noChangeShapeType="1"/>
          </p:cNvSpPr>
          <p:nvPr/>
        </p:nvSpPr>
        <p:spPr bwMode="auto">
          <a:xfrm>
            <a:off x="971550" y="3384550"/>
            <a:ext cx="0" cy="134938"/>
          </a:xfrm>
          <a:prstGeom prst="line">
            <a:avLst/>
          </a:prstGeom>
          <a:noFill/>
          <a:ln w="31750">
            <a:solidFill>
              <a:schemeClr val="tx1"/>
            </a:solidFill>
            <a:round/>
            <a:headEnd/>
            <a:tailEnd/>
          </a:ln>
        </p:spPr>
        <p:txBody>
          <a:bodyPr/>
          <a:lstStyle/>
          <a:p>
            <a:endParaRPr lang="ru-RU"/>
          </a:p>
        </p:txBody>
      </p:sp>
      <p:sp>
        <p:nvSpPr>
          <p:cNvPr id="1065" name="Line 37"/>
          <p:cNvSpPr>
            <a:spLocks noChangeShapeType="1"/>
          </p:cNvSpPr>
          <p:nvPr/>
        </p:nvSpPr>
        <p:spPr bwMode="auto">
          <a:xfrm>
            <a:off x="1692275" y="3384550"/>
            <a:ext cx="0" cy="134938"/>
          </a:xfrm>
          <a:prstGeom prst="line">
            <a:avLst/>
          </a:prstGeom>
          <a:noFill/>
          <a:ln w="31750">
            <a:solidFill>
              <a:schemeClr val="tx1"/>
            </a:solidFill>
            <a:round/>
            <a:headEnd/>
            <a:tailEnd/>
          </a:ln>
        </p:spPr>
        <p:txBody>
          <a:bodyPr/>
          <a:lstStyle/>
          <a:p>
            <a:endParaRPr lang="ru-RU"/>
          </a:p>
        </p:txBody>
      </p:sp>
      <p:sp>
        <p:nvSpPr>
          <p:cNvPr id="1066" name="Line 38"/>
          <p:cNvSpPr>
            <a:spLocks noChangeShapeType="1"/>
          </p:cNvSpPr>
          <p:nvPr/>
        </p:nvSpPr>
        <p:spPr bwMode="auto">
          <a:xfrm>
            <a:off x="2411413" y="3384550"/>
            <a:ext cx="0" cy="134938"/>
          </a:xfrm>
          <a:prstGeom prst="line">
            <a:avLst/>
          </a:prstGeom>
          <a:noFill/>
          <a:ln w="31750">
            <a:solidFill>
              <a:schemeClr val="tx1"/>
            </a:solidFill>
            <a:round/>
            <a:headEnd/>
            <a:tailEnd/>
          </a:ln>
        </p:spPr>
        <p:txBody>
          <a:bodyPr/>
          <a:lstStyle/>
          <a:p>
            <a:endParaRPr lang="ru-RU"/>
          </a:p>
        </p:txBody>
      </p:sp>
      <p:sp>
        <p:nvSpPr>
          <p:cNvPr id="1067" name="Line 39"/>
          <p:cNvSpPr>
            <a:spLocks noChangeShapeType="1"/>
          </p:cNvSpPr>
          <p:nvPr/>
        </p:nvSpPr>
        <p:spPr bwMode="auto">
          <a:xfrm>
            <a:off x="2771775" y="3384550"/>
            <a:ext cx="0" cy="134938"/>
          </a:xfrm>
          <a:prstGeom prst="line">
            <a:avLst/>
          </a:prstGeom>
          <a:noFill/>
          <a:ln w="31750">
            <a:solidFill>
              <a:schemeClr val="tx1"/>
            </a:solidFill>
            <a:round/>
            <a:headEnd/>
            <a:tailEnd/>
          </a:ln>
        </p:spPr>
        <p:txBody>
          <a:bodyPr/>
          <a:lstStyle/>
          <a:p>
            <a:endParaRPr lang="ru-RU"/>
          </a:p>
        </p:txBody>
      </p:sp>
      <p:sp>
        <p:nvSpPr>
          <p:cNvPr id="1068" name="Line 40"/>
          <p:cNvSpPr>
            <a:spLocks noChangeShapeType="1"/>
          </p:cNvSpPr>
          <p:nvPr/>
        </p:nvSpPr>
        <p:spPr bwMode="auto">
          <a:xfrm>
            <a:off x="611188" y="3384550"/>
            <a:ext cx="0" cy="134938"/>
          </a:xfrm>
          <a:prstGeom prst="line">
            <a:avLst/>
          </a:prstGeom>
          <a:noFill/>
          <a:ln w="31750">
            <a:solidFill>
              <a:schemeClr val="tx1"/>
            </a:solidFill>
            <a:round/>
            <a:headEnd/>
            <a:tailEnd/>
          </a:ln>
        </p:spPr>
        <p:txBody>
          <a:bodyPr/>
          <a:lstStyle/>
          <a:p>
            <a:endParaRPr lang="ru-RU"/>
          </a:p>
        </p:txBody>
      </p:sp>
      <p:sp>
        <p:nvSpPr>
          <p:cNvPr id="1069" name="Line 41"/>
          <p:cNvSpPr>
            <a:spLocks noChangeShapeType="1"/>
          </p:cNvSpPr>
          <p:nvPr/>
        </p:nvSpPr>
        <p:spPr bwMode="auto">
          <a:xfrm>
            <a:off x="1331913" y="3384550"/>
            <a:ext cx="0" cy="134938"/>
          </a:xfrm>
          <a:prstGeom prst="line">
            <a:avLst/>
          </a:prstGeom>
          <a:noFill/>
          <a:ln w="31750">
            <a:solidFill>
              <a:schemeClr val="tx1"/>
            </a:solidFill>
            <a:round/>
            <a:headEnd/>
            <a:tailEnd/>
          </a:ln>
        </p:spPr>
        <p:txBody>
          <a:bodyPr/>
          <a:lstStyle/>
          <a:p>
            <a:endParaRPr lang="ru-RU"/>
          </a:p>
        </p:txBody>
      </p:sp>
      <p:sp>
        <p:nvSpPr>
          <p:cNvPr id="1070" name="Line 42"/>
          <p:cNvSpPr>
            <a:spLocks noChangeShapeType="1"/>
          </p:cNvSpPr>
          <p:nvPr/>
        </p:nvSpPr>
        <p:spPr bwMode="auto">
          <a:xfrm flipH="1">
            <a:off x="3762375" y="2708275"/>
            <a:ext cx="134938" cy="0"/>
          </a:xfrm>
          <a:prstGeom prst="line">
            <a:avLst/>
          </a:prstGeom>
          <a:noFill/>
          <a:ln w="31750">
            <a:solidFill>
              <a:schemeClr val="tx1"/>
            </a:solidFill>
            <a:round/>
            <a:headEnd/>
            <a:tailEnd/>
          </a:ln>
        </p:spPr>
        <p:txBody>
          <a:bodyPr/>
          <a:lstStyle/>
          <a:p>
            <a:endParaRPr lang="ru-RU"/>
          </a:p>
        </p:txBody>
      </p:sp>
      <p:sp>
        <p:nvSpPr>
          <p:cNvPr id="1071" name="Text Box 43"/>
          <p:cNvSpPr txBox="1">
            <a:spLocks noChangeArrowheads="1"/>
          </p:cNvSpPr>
          <p:nvPr/>
        </p:nvSpPr>
        <p:spPr bwMode="auto">
          <a:xfrm>
            <a:off x="6821488" y="3338513"/>
            <a:ext cx="404812" cy="366712"/>
          </a:xfrm>
          <a:prstGeom prst="rect">
            <a:avLst/>
          </a:prstGeom>
          <a:noFill/>
          <a:ln w="9525">
            <a:noFill/>
            <a:miter lim="800000"/>
            <a:headEnd/>
            <a:tailEnd/>
          </a:ln>
        </p:spPr>
        <p:txBody>
          <a:bodyPr>
            <a:spAutoFit/>
          </a:bodyPr>
          <a:lstStyle/>
          <a:p>
            <a:pPr>
              <a:spcBef>
                <a:spcPct val="50000"/>
              </a:spcBef>
            </a:pPr>
            <a:r>
              <a:rPr lang="ru-RU" b="1"/>
              <a:t>х</a:t>
            </a:r>
          </a:p>
        </p:txBody>
      </p:sp>
      <p:sp>
        <p:nvSpPr>
          <p:cNvPr id="1072" name="Text Box 44"/>
          <p:cNvSpPr txBox="1">
            <a:spLocks noChangeArrowheads="1"/>
          </p:cNvSpPr>
          <p:nvPr/>
        </p:nvSpPr>
        <p:spPr bwMode="auto">
          <a:xfrm>
            <a:off x="3402013" y="503238"/>
            <a:ext cx="358775" cy="366712"/>
          </a:xfrm>
          <a:prstGeom prst="rect">
            <a:avLst/>
          </a:prstGeom>
          <a:noFill/>
          <a:ln w="9525">
            <a:noFill/>
            <a:miter lim="800000"/>
            <a:headEnd/>
            <a:tailEnd/>
          </a:ln>
        </p:spPr>
        <p:txBody>
          <a:bodyPr>
            <a:spAutoFit/>
          </a:bodyPr>
          <a:lstStyle/>
          <a:p>
            <a:pPr>
              <a:spcBef>
                <a:spcPct val="50000"/>
              </a:spcBef>
            </a:pPr>
            <a:r>
              <a:rPr lang="ru-RU" b="1"/>
              <a:t>у</a:t>
            </a:r>
          </a:p>
        </p:txBody>
      </p:sp>
      <p:sp>
        <p:nvSpPr>
          <p:cNvPr id="1073" name="Line 46"/>
          <p:cNvSpPr>
            <a:spLocks noChangeShapeType="1"/>
          </p:cNvSpPr>
          <p:nvPr/>
        </p:nvSpPr>
        <p:spPr bwMode="auto">
          <a:xfrm flipH="1">
            <a:off x="3762375" y="1989138"/>
            <a:ext cx="134938" cy="0"/>
          </a:xfrm>
          <a:prstGeom prst="line">
            <a:avLst/>
          </a:prstGeom>
          <a:noFill/>
          <a:ln w="31750">
            <a:solidFill>
              <a:schemeClr val="tx1"/>
            </a:solidFill>
            <a:round/>
            <a:headEnd/>
            <a:tailEnd/>
          </a:ln>
        </p:spPr>
        <p:txBody>
          <a:bodyPr/>
          <a:lstStyle/>
          <a:p>
            <a:endParaRPr lang="ru-RU"/>
          </a:p>
        </p:txBody>
      </p:sp>
      <p:sp>
        <p:nvSpPr>
          <p:cNvPr id="1074" name="Line 47"/>
          <p:cNvSpPr>
            <a:spLocks noChangeShapeType="1"/>
          </p:cNvSpPr>
          <p:nvPr/>
        </p:nvSpPr>
        <p:spPr bwMode="auto">
          <a:xfrm flipH="1">
            <a:off x="3762375" y="1628775"/>
            <a:ext cx="134938" cy="0"/>
          </a:xfrm>
          <a:prstGeom prst="line">
            <a:avLst/>
          </a:prstGeom>
          <a:noFill/>
          <a:ln w="31750">
            <a:solidFill>
              <a:schemeClr val="tx1"/>
            </a:solidFill>
            <a:round/>
            <a:headEnd/>
            <a:tailEnd/>
          </a:ln>
        </p:spPr>
        <p:txBody>
          <a:bodyPr/>
          <a:lstStyle/>
          <a:p>
            <a:endParaRPr lang="ru-RU"/>
          </a:p>
        </p:txBody>
      </p:sp>
      <p:sp>
        <p:nvSpPr>
          <p:cNvPr id="1075" name="Line 48"/>
          <p:cNvSpPr>
            <a:spLocks noChangeShapeType="1"/>
          </p:cNvSpPr>
          <p:nvPr/>
        </p:nvSpPr>
        <p:spPr bwMode="auto">
          <a:xfrm flipH="1">
            <a:off x="3762375" y="1268413"/>
            <a:ext cx="134938" cy="0"/>
          </a:xfrm>
          <a:prstGeom prst="line">
            <a:avLst/>
          </a:prstGeom>
          <a:noFill/>
          <a:ln w="31750">
            <a:solidFill>
              <a:schemeClr val="tx1"/>
            </a:solidFill>
            <a:round/>
            <a:headEnd/>
            <a:tailEnd/>
          </a:ln>
        </p:spPr>
        <p:txBody>
          <a:bodyPr/>
          <a:lstStyle/>
          <a:p>
            <a:endParaRPr lang="ru-RU"/>
          </a:p>
        </p:txBody>
      </p:sp>
      <p:sp>
        <p:nvSpPr>
          <p:cNvPr id="1076" name="Line 49"/>
          <p:cNvSpPr>
            <a:spLocks noChangeShapeType="1"/>
          </p:cNvSpPr>
          <p:nvPr/>
        </p:nvSpPr>
        <p:spPr bwMode="auto">
          <a:xfrm flipH="1">
            <a:off x="3762375" y="3833813"/>
            <a:ext cx="134938" cy="0"/>
          </a:xfrm>
          <a:prstGeom prst="line">
            <a:avLst/>
          </a:prstGeom>
          <a:noFill/>
          <a:ln w="31750">
            <a:solidFill>
              <a:schemeClr val="tx1"/>
            </a:solidFill>
            <a:round/>
            <a:headEnd/>
            <a:tailEnd/>
          </a:ln>
        </p:spPr>
        <p:txBody>
          <a:bodyPr/>
          <a:lstStyle/>
          <a:p>
            <a:endParaRPr lang="ru-RU"/>
          </a:p>
        </p:txBody>
      </p:sp>
      <p:sp>
        <p:nvSpPr>
          <p:cNvPr id="1077" name="Line 50"/>
          <p:cNvSpPr>
            <a:spLocks noChangeShapeType="1"/>
          </p:cNvSpPr>
          <p:nvPr/>
        </p:nvSpPr>
        <p:spPr bwMode="auto">
          <a:xfrm flipH="1">
            <a:off x="3762375" y="908050"/>
            <a:ext cx="134938" cy="0"/>
          </a:xfrm>
          <a:prstGeom prst="line">
            <a:avLst/>
          </a:prstGeom>
          <a:noFill/>
          <a:ln w="31750">
            <a:solidFill>
              <a:schemeClr val="tx1"/>
            </a:solidFill>
            <a:round/>
            <a:headEnd/>
            <a:tailEnd/>
          </a:ln>
        </p:spPr>
        <p:txBody>
          <a:bodyPr/>
          <a:lstStyle/>
          <a:p>
            <a:endParaRPr lang="ru-RU"/>
          </a:p>
        </p:txBody>
      </p:sp>
      <p:sp>
        <p:nvSpPr>
          <p:cNvPr id="1078" name="Line 51"/>
          <p:cNvSpPr>
            <a:spLocks noChangeShapeType="1"/>
          </p:cNvSpPr>
          <p:nvPr/>
        </p:nvSpPr>
        <p:spPr bwMode="auto">
          <a:xfrm flipH="1">
            <a:off x="3762375" y="3068638"/>
            <a:ext cx="134938" cy="0"/>
          </a:xfrm>
          <a:prstGeom prst="line">
            <a:avLst/>
          </a:prstGeom>
          <a:noFill/>
          <a:ln w="31750">
            <a:solidFill>
              <a:schemeClr val="tx1"/>
            </a:solidFill>
            <a:round/>
            <a:headEnd/>
            <a:tailEnd/>
          </a:ln>
        </p:spPr>
        <p:txBody>
          <a:bodyPr/>
          <a:lstStyle/>
          <a:p>
            <a:endParaRPr lang="ru-RU"/>
          </a:p>
        </p:txBody>
      </p:sp>
      <p:sp>
        <p:nvSpPr>
          <p:cNvPr id="1079" name="Line 52"/>
          <p:cNvSpPr>
            <a:spLocks noChangeShapeType="1"/>
          </p:cNvSpPr>
          <p:nvPr/>
        </p:nvSpPr>
        <p:spPr bwMode="auto">
          <a:xfrm flipH="1">
            <a:off x="3762375" y="4149725"/>
            <a:ext cx="134938" cy="0"/>
          </a:xfrm>
          <a:prstGeom prst="line">
            <a:avLst/>
          </a:prstGeom>
          <a:noFill/>
          <a:ln w="31750">
            <a:solidFill>
              <a:schemeClr val="tx1"/>
            </a:solidFill>
            <a:round/>
            <a:headEnd/>
            <a:tailEnd/>
          </a:ln>
        </p:spPr>
        <p:txBody>
          <a:bodyPr/>
          <a:lstStyle/>
          <a:p>
            <a:endParaRPr lang="ru-RU"/>
          </a:p>
        </p:txBody>
      </p:sp>
      <p:sp>
        <p:nvSpPr>
          <p:cNvPr id="1080" name="Line 53"/>
          <p:cNvSpPr>
            <a:spLocks noChangeShapeType="1"/>
          </p:cNvSpPr>
          <p:nvPr/>
        </p:nvSpPr>
        <p:spPr bwMode="auto">
          <a:xfrm flipH="1">
            <a:off x="3762375" y="4508500"/>
            <a:ext cx="134938" cy="0"/>
          </a:xfrm>
          <a:prstGeom prst="line">
            <a:avLst/>
          </a:prstGeom>
          <a:noFill/>
          <a:ln w="31750">
            <a:solidFill>
              <a:schemeClr val="tx1"/>
            </a:solidFill>
            <a:round/>
            <a:headEnd/>
            <a:tailEnd/>
          </a:ln>
        </p:spPr>
        <p:txBody>
          <a:bodyPr/>
          <a:lstStyle/>
          <a:p>
            <a:endParaRPr lang="ru-RU"/>
          </a:p>
        </p:txBody>
      </p:sp>
      <p:sp>
        <p:nvSpPr>
          <p:cNvPr id="1081" name="Line 54"/>
          <p:cNvSpPr>
            <a:spLocks noChangeShapeType="1"/>
          </p:cNvSpPr>
          <p:nvPr/>
        </p:nvSpPr>
        <p:spPr bwMode="auto">
          <a:xfrm flipH="1">
            <a:off x="3762375" y="4824413"/>
            <a:ext cx="134938" cy="0"/>
          </a:xfrm>
          <a:prstGeom prst="line">
            <a:avLst/>
          </a:prstGeom>
          <a:noFill/>
          <a:ln w="31750">
            <a:solidFill>
              <a:schemeClr val="tx1"/>
            </a:solidFill>
            <a:round/>
            <a:headEnd/>
            <a:tailEnd/>
          </a:ln>
        </p:spPr>
        <p:txBody>
          <a:bodyPr/>
          <a:lstStyle/>
          <a:p>
            <a:endParaRPr lang="ru-RU"/>
          </a:p>
        </p:txBody>
      </p:sp>
      <p:sp>
        <p:nvSpPr>
          <p:cNvPr id="1082" name="Line 55"/>
          <p:cNvSpPr>
            <a:spLocks noChangeShapeType="1"/>
          </p:cNvSpPr>
          <p:nvPr/>
        </p:nvSpPr>
        <p:spPr bwMode="auto">
          <a:xfrm flipH="1">
            <a:off x="3762375" y="5184775"/>
            <a:ext cx="134938" cy="0"/>
          </a:xfrm>
          <a:prstGeom prst="line">
            <a:avLst/>
          </a:prstGeom>
          <a:noFill/>
          <a:ln w="31750">
            <a:solidFill>
              <a:schemeClr val="tx1"/>
            </a:solidFill>
            <a:round/>
            <a:headEnd/>
            <a:tailEnd/>
          </a:ln>
        </p:spPr>
        <p:txBody>
          <a:bodyPr/>
          <a:lstStyle/>
          <a:p>
            <a:endParaRPr lang="ru-RU"/>
          </a:p>
        </p:txBody>
      </p:sp>
      <p:sp>
        <p:nvSpPr>
          <p:cNvPr id="1083" name="Line 56"/>
          <p:cNvSpPr>
            <a:spLocks noChangeShapeType="1"/>
          </p:cNvSpPr>
          <p:nvPr/>
        </p:nvSpPr>
        <p:spPr bwMode="auto">
          <a:xfrm flipH="1">
            <a:off x="3762375" y="5543550"/>
            <a:ext cx="134938" cy="0"/>
          </a:xfrm>
          <a:prstGeom prst="line">
            <a:avLst/>
          </a:prstGeom>
          <a:noFill/>
          <a:ln w="31750">
            <a:solidFill>
              <a:schemeClr val="tx1"/>
            </a:solidFill>
            <a:round/>
            <a:headEnd/>
            <a:tailEnd/>
          </a:ln>
        </p:spPr>
        <p:txBody>
          <a:bodyPr/>
          <a:lstStyle/>
          <a:p>
            <a:endParaRPr lang="ru-RU"/>
          </a:p>
        </p:txBody>
      </p:sp>
      <p:sp>
        <p:nvSpPr>
          <p:cNvPr id="1084" name="Text Box 57"/>
          <p:cNvSpPr txBox="1">
            <a:spLocks noChangeArrowheads="1"/>
          </p:cNvSpPr>
          <p:nvPr/>
        </p:nvSpPr>
        <p:spPr bwMode="auto">
          <a:xfrm>
            <a:off x="3851275" y="2889250"/>
            <a:ext cx="269875" cy="304800"/>
          </a:xfrm>
          <a:prstGeom prst="rect">
            <a:avLst/>
          </a:prstGeom>
          <a:noFill/>
          <a:ln w="9525">
            <a:noFill/>
            <a:miter lim="800000"/>
            <a:headEnd/>
            <a:tailEnd/>
          </a:ln>
        </p:spPr>
        <p:txBody>
          <a:bodyPr>
            <a:spAutoFit/>
          </a:bodyPr>
          <a:lstStyle/>
          <a:p>
            <a:pPr>
              <a:spcBef>
                <a:spcPct val="50000"/>
              </a:spcBef>
            </a:pPr>
            <a:r>
              <a:rPr lang="ru-RU" sz="1400"/>
              <a:t>1</a:t>
            </a:r>
          </a:p>
        </p:txBody>
      </p:sp>
      <p:sp>
        <p:nvSpPr>
          <p:cNvPr id="1085" name="Text Box 58"/>
          <p:cNvSpPr txBox="1">
            <a:spLocks noChangeArrowheads="1"/>
          </p:cNvSpPr>
          <p:nvPr/>
        </p:nvSpPr>
        <p:spPr bwMode="auto">
          <a:xfrm>
            <a:off x="3851275" y="2168525"/>
            <a:ext cx="269875" cy="304800"/>
          </a:xfrm>
          <a:prstGeom prst="rect">
            <a:avLst/>
          </a:prstGeom>
          <a:noFill/>
          <a:ln w="9525">
            <a:noFill/>
            <a:miter lim="800000"/>
            <a:headEnd/>
            <a:tailEnd/>
          </a:ln>
        </p:spPr>
        <p:txBody>
          <a:bodyPr>
            <a:spAutoFit/>
          </a:bodyPr>
          <a:lstStyle/>
          <a:p>
            <a:pPr>
              <a:spcBef>
                <a:spcPct val="50000"/>
              </a:spcBef>
            </a:pPr>
            <a:r>
              <a:rPr lang="ru-RU" sz="1400"/>
              <a:t>3</a:t>
            </a:r>
          </a:p>
        </p:txBody>
      </p:sp>
      <p:sp>
        <p:nvSpPr>
          <p:cNvPr id="1086" name="Text Box 59"/>
          <p:cNvSpPr txBox="1">
            <a:spLocks noChangeArrowheads="1"/>
          </p:cNvSpPr>
          <p:nvPr/>
        </p:nvSpPr>
        <p:spPr bwMode="auto">
          <a:xfrm>
            <a:off x="3851275" y="2528888"/>
            <a:ext cx="269875" cy="304800"/>
          </a:xfrm>
          <a:prstGeom prst="rect">
            <a:avLst/>
          </a:prstGeom>
          <a:noFill/>
          <a:ln w="9525">
            <a:noFill/>
            <a:miter lim="800000"/>
            <a:headEnd/>
            <a:tailEnd/>
          </a:ln>
        </p:spPr>
        <p:txBody>
          <a:bodyPr>
            <a:spAutoFit/>
          </a:bodyPr>
          <a:lstStyle/>
          <a:p>
            <a:pPr>
              <a:spcBef>
                <a:spcPct val="50000"/>
              </a:spcBef>
            </a:pPr>
            <a:r>
              <a:rPr lang="ru-RU" sz="1400"/>
              <a:t>2</a:t>
            </a:r>
          </a:p>
        </p:txBody>
      </p:sp>
      <p:sp>
        <p:nvSpPr>
          <p:cNvPr id="1087" name="Text Box 60"/>
          <p:cNvSpPr txBox="1">
            <a:spLocks noChangeArrowheads="1"/>
          </p:cNvSpPr>
          <p:nvPr/>
        </p:nvSpPr>
        <p:spPr bwMode="auto">
          <a:xfrm>
            <a:off x="3851275" y="1854200"/>
            <a:ext cx="269875" cy="304800"/>
          </a:xfrm>
          <a:prstGeom prst="rect">
            <a:avLst/>
          </a:prstGeom>
          <a:noFill/>
          <a:ln w="9525">
            <a:noFill/>
            <a:miter lim="800000"/>
            <a:headEnd/>
            <a:tailEnd/>
          </a:ln>
        </p:spPr>
        <p:txBody>
          <a:bodyPr>
            <a:spAutoFit/>
          </a:bodyPr>
          <a:lstStyle/>
          <a:p>
            <a:pPr>
              <a:spcBef>
                <a:spcPct val="50000"/>
              </a:spcBef>
            </a:pPr>
            <a:r>
              <a:rPr lang="ru-RU" sz="1400"/>
              <a:t>4</a:t>
            </a:r>
          </a:p>
        </p:txBody>
      </p:sp>
      <p:sp>
        <p:nvSpPr>
          <p:cNvPr id="1088" name="Text Box 61"/>
          <p:cNvSpPr txBox="1">
            <a:spLocks noChangeArrowheads="1"/>
          </p:cNvSpPr>
          <p:nvPr/>
        </p:nvSpPr>
        <p:spPr bwMode="auto">
          <a:xfrm>
            <a:off x="3851275" y="1493838"/>
            <a:ext cx="269875" cy="304800"/>
          </a:xfrm>
          <a:prstGeom prst="rect">
            <a:avLst/>
          </a:prstGeom>
          <a:noFill/>
          <a:ln w="9525">
            <a:noFill/>
            <a:miter lim="800000"/>
            <a:headEnd/>
            <a:tailEnd/>
          </a:ln>
        </p:spPr>
        <p:txBody>
          <a:bodyPr>
            <a:spAutoFit/>
          </a:bodyPr>
          <a:lstStyle/>
          <a:p>
            <a:pPr>
              <a:spcBef>
                <a:spcPct val="50000"/>
              </a:spcBef>
            </a:pPr>
            <a:r>
              <a:rPr lang="ru-RU" sz="1400"/>
              <a:t>5</a:t>
            </a:r>
          </a:p>
        </p:txBody>
      </p:sp>
      <p:sp>
        <p:nvSpPr>
          <p:cNvPr id="1089" name="Text Box 62"/>
          <p:cNvSpPr txBox="1">
            <a:spLocks noChangeArrowheads="1"/>
          </p:cNvSpPr>
          <p:nvPr/>
        </p:nvSpPr>
        <p:spPr bwMode="auto">
          <a:xfrm>
            <a:off x="3851275" y="1133475"/>
            <a:ext cx="269875" cy="304800"/>
          </a:xfrm>
          <a:prstGeom prst="rect">
            <a:avLst/>
          </a:prstGeom>
          <a:noFill/>
          <a:ln w="9525">
            <a:noFill/>
            <a:miter lim="800000"/>
            <a:headEnd/>
            <a:tailEnd/>
          </a:ln>
        </p:spPr>
        <p:txBody>
          <a:bodyPr>
            <a:spAutoFit/>
          </a:bodyPr>
          <a:lstStyle/>
          <a:p>
            <a:pPr>
              <a:spcBef>
                <a:spcPct val="50000"/>
              </a:spcBef>
            </a:pPr>
            <a:r>
              <a:rPr lang="ru-RU" sz="1400"/>
              <a:t>6</a:t>
            </a:r>
          </a:p>
        </p:txBody>
      </p:sp>
      <p:sp>
        <p:nvSpPr>
          <p:cNvPr id="1090" name="Text Box 63"/>
          <p:cNvSpPr txBox="1">
            <a:spLocks noChangeArrowheads="1"/>
          </p:cNvSpPr>
          <p:nvPr/>
        </p:nvSpPr>
        <p:spPr bwMode="auto">
          <a:xfrm>
            <a:off x="3851275" y="773113"/>
            <a:ext cx="269875" cy="304800"/>
          </a:xfrm>
          <a:prstGeom prst="rect">
            <a:avLst/>
          </a:prstGeom>
          <a:noFill/>
          <a:ln w="9525">
            <a:noFill/>
            <a:miter lim="800000"/>
            <a:headEnd/>
            <a:tailEnd/>
          </a:ln>
        </p:spPr>
        <p:txBody>
          <a:bodyPr>
            <a:spAutoFit/>
          </a:bodyPr>
          <a:lstStyle/>
          <a:p>
            <a:pPr>
              <a:spcBef>
                <a:spcPct val="50000"/>
              </a:spcBef>
            </a:pPr>
            <a:r>
              <a:rPr lang="ru-RU" sz="1400"/>
              <a:t>7</a:t>
            </a:r>
          </a:p>
        </p:txBody>
      </p:sp>
      <p:sp>
        <p:nvSpPr>
          <p:cNvPr id="1091" name="Text Box 64"/>
          <p:cNvSpPr txBox="1">
            <a:spLocks noChangeArrowheads="1"/>
          </p:cNvSpPr>
          <p:nvPr/>
        </p:nvSpPr>
        <p:spPr bwMode="auto">
          <a:xfrm>
            <a:off x="2951163" y="3473450"/>
            <a:ext cx="404812" cy="304800"/>
          </a:xfrm>
          <a:prstGeom prst="rect">
            <a:avLst/>
          </a:prstGeom>
          <a:noFill/>
          <a:ln w="9525">
            <a:noFill/>
            <a:miter lim="800000"/>
            <a:headEnd/>
            <a:tailEnd/>
          </a:ln>
        </p:spPr>
        <p:txBody>
          <a:bodyPr>
            <a:spAutoFit/>
          </a:bodyPr>
          <a:lstStyle/>
          <a:p>
            <a:pPr>
              <a:spcBef>
                <a:spcPct val="50000"/>
              </a:spcBef>
            </a:pPr>
            <a:r>
              <a:rPr lang="ru-RU" sz="1400"/>
              <a:t>-2</a:t>
            </a:r>
          </a:p>
        </p:txBody>
      </p:sp>
      <p:sp>
        <p:nvSpPr>
          <p:cNvPr id="1092" name="Text Box 65"/>
          <p:cNvSpPr txBox="1">
            <a:spLocks noChangeArrowheads="1"/>
          </p:cNvSpPr>
          <p:nvPr/>
        </p:nvSpPr>
        <p:spPr bwMode="auto">
          <a:xfrm>
            <a:off x="3311525" y="3473450"/>
            <a:ext cx="404813" cy="304800"/>
          </a:xfrm>
          <a:prstGeom prst="rect">
            <a:avLst/>
          </a:prstGeom>
          <a:noFill/>
          <a:ln w="9525">
            <a:noFill/>
            <a:miter lim="800000"/>
            <a:headEnd/>
            <a:tailEnd/>
          </a:ln>
        </p:spPr>
        <p:txBody>
          <a:bodyPr>
            <a:spAutoFit/>
          </a:bodyPr>
          <a:lstStyle/>
          <a:p>
            <a:pPr>
              <a:spcBef>
                <a:spcPct val="50000"/>
              </a:spcBef>
            </a:pPr>
            <a:r>
              <a:rPr lang="ru-RU" sz="1400"/>
              <a:t>-1</a:t>
            </a:r>
          </a:p>
        </p:txBody>
      </p:sp>
      <p:sp>
        <p:nvSpPr>
          <p:cNvPr id="1093" name="Text Box 66"/>
          <p:cNvSpPr txBox="1">
            <a:spLocks noChangeArrowheads="1"/>
          </p:cNvSpPr>
          <p:nvPr/>
        </p:nvSpPr>
        <p:spPr bwMode="auto">
          <a:xfrm>
            <a:off x="3851275" y="3698875"/>
            <a:ext cx="404813" cy="304800"/>
          </a:xfrm>
          <a:prstGeom prst="rect">
            <a:avLst/>
          </a:prstGeom>
          <a:noFill/>
          <a:ln w="9525">
            <a:noFill/>
            <a:miter lim="800000"/>
            <a:headEnd/>
            <a:tailEnd/>
          </a:ln>
        </p:spPr>
        <p:txBody>
          <a:bodyPr>
            <a:spAutoFit/>
          </a:bodyPr>
          <a:lstStyle/>
          <a:p>
            <a:pPr>
              <a:spcBef>
                <a:spcPct val="50000"/>
              </a:spcBef>
            </a:pPr>
            <a:r>
              <a:rPr lang="ru-RU" sz="1400"/>
              <a:t>-1</a:t>
            </a:r>
          </a:p>
        </p:txBody>
      </p:sp>
      <p:sp>
        <p:nvSpPr>
          <p:cNvPr id="1094" name="Text Box 67"/>
          <p:cNvSpPr txBox="1">
            <a:spLocks noChangeArrowheads="1"/>
          </p:cNvSpPr>
          <p:nvPr/>
        </p:nvSpPr>
        <p:spPr bwMode="auto">
          <a:xfrm>
            <a:off x="3851275" y="4014788"/>
            <a:ext cx="404813" cy="304800"/>
          </a:xfrm>
          <a:prstGeom prst="rect">
            <a:avLst/>
          </a:prstGeom>
          <a:noFill/>
          <a:ln w="9525">
            <a:noFill/>
            <a:miter lim="800000"/>
            <a:headEnd/>
            <a:tailEnd/>
          </a:ln>
        </p:spPr>
        <p:txBody>
          <a:bodyPr>
            <a:spAutoFit/>
          </a:bodyPr>
          <a:lstStyle/>
          <a:p>
            <a:pPr>
              <a:spcBef>
                <a:spcPct val="50000"/>
              </a:spcBef>
            </a:pPr>
            <a:r>
              <a:rPr lang="ru-RU" sz="1400"/>
              <a:t>-2</a:t>
            </a:r>
          </a:p>
        </p:txBody>
      </p:sp>
      <p:sp>
        <p:nvSpPr>
          <p:cNvPr id="1095" name="Text Box 68"/>
          <p:cNvSpPr txBox="1">
            <a:spLocks noChangeArrowheads="1"/>
          </p:cNvSpPr>
          <p:nvPr/>
        </p:nvSpPr>
        <p:spPr bwMode="auto">
          <a:xfrm>
            <a:off x="2592388" y="3473450"/>
            <a:ext cx="404812" cy="304800"/>
          </a:xfrm>
          <a:prstGeom prst="rect">
            <a:avLst/>
          </a:prstGeom>
          <a:noFill/>
          <a:ln w="9525">
            <a:noFill/>
            <a:miter lim="800000"/>
            <a:headEnd/>
            <a:tailEnd/>
          </a:ln>
        </p:spPr>
        <p:txBody>
          <a:bodyPr>
            <a:spAutoFit/>
          </a:bodyPr>
          <a:lstStyle/>
          <a:p>
            <a:pPr>
              <a:spcBef>
                <a:spcPct val="50000"/>
              </a:spcBef>
            </a:pPr>
            <a:r>
              <a:rPr lang="ru-RU" sz="1400"/>
              <a:t>-3</a:t>
            </a:r>
          </a:p>
        </p:txBody>
      </p:sp>
      <p:sp>
        <p:nvSpPr>
          <p:cNvPr id="1096" name="Text Box 69"/>
          <p:cNvSpPr txBox="1">
            <a:spLocks noChangeArrowheads="1"/>
          </p:cNvSpPr>
          <p:nvPr/>
        </p:nvSpPr>
        <p:spPr bwMode="auto">
          <a:xfrm>
            <a:off x="3851275" y="5408613"/>
            <a:ext cx="404813" cy="304800"/>
          </a:xfrm>
          <a:prstGeom prst="rect">
            <a:avLst/>
          </a:prstGeom>
          <a:noFill/>
          <a:ln w="9525">
            <a:noFill/>
            <a:miter lim="800000"/>
            <a:headEnd/>
            <a:tailEnd/>
          </a:ln>
        </p:spPr>
        <p:txBody>
          <a:bodyPr>
            <a:spAutoFit/>
          </a:bodyPr>
          <a:lstStyle/>
          <a:p>
            <a:pPr>
              <a:spcBef>
                <a:spcPct val="50000"/>
              </a:spcBef>
            </a:pPr>
            <a:r>
              <a:rPr lang="ru-RU" sz="1400"/>
              <a:t>-6</a:t>
            </a:r>
          </a:p>
        </p:txBody>
      </p:sp>
      <p:sp>
        <p:nvSpPr>
          <p:cNvPr id="1097" name="Text Box 70"/>
          <p:cNvSpPr txBox="1">
            <a:spLocks noChangeArrowheads="1"/>
          </p:cNvSpPr>
          <p:nvPr/>
        </p:nvSpPr>
        <p:spPr bwMode="auto">
          <a:xfrm>
            <a:off x="1871663" y="3473450"/>
            <a:ext cx="404812" cy="304800"/>
          </a:xfrm>
          <a:prstGeom prst="rect">
            <a:avLst/>
          </a:prstGeom>
          <a:noFill/>
          <a:ln w="9525">
            <a:noFill/>
            <a:miter lim="800000"/>
            <a:headEnd/>
            <a:tailEnd/>
          </a:ln>
        </p:spPr>
        <p:txBody>
          <a:bodyPr>
            <a:spAutoFit/>
          </a:bodyPr>
          <a:lstStyle/>
          <a:p>
            <a:pPr>
              <a:spcBef>
                <a:spcPct val="50000"/>
              </a:spcBef>
            </a:pPr>
            <a:r>
              <a:rPr lang="ru-RU" sz="1400"/>
              <a:t>-5</a:t>
            </a:r>
          </a:p>
        </p:txBody>
      </p:sp>
      <p:sp>
        <p:nvSpPr>
          <p:cNvPr id="1098" name="Text Box 71"/>
          <p:cNvSpPr txBox="1">
            <a:spLocks noChangeArrowheads="1"/>
          </p:cNvSpPr>
          <p:nvPr/>
        </p:nvSpPr>
        <p:spPr bwMode="auto">
          <a:xfrm>
            <a:off x="3851275" y="5049838"/>
            <a:ext cx="404813" cy="304800"/>
          </a:xfrm>
          <a:prstGeom prst="rect">
            <a:avLst/>
          </a:prstGeom>
          <a:noFill/>
          <a:ln w="9525">
            <a:noFill/>
            <a:miter lim="800000"/>
            <a:headEnd/>
            <a:tailEnd/>
          </a:ln>
        </p:spPr>
        <p:txBody>
          <a:bodyPr>
            <a:spAutoFit/>
          </a:bodyPr>
          <a:lstStyle/>
          <a:p>
            <a:pPr>
              <a:spcBef>
                <a:spcPct val="50000"/>
              </a:spcBef>
            </a:pPr>
            <a:r>
              <a:rPr lang="ru-RU" sz="1400"/>
              <a:t>-5</a:t>
            </a:r>
          </a:p>
        </p:txBody>
      </p:sp>
      <p:sp>
        <p:nvSpPr>
          <p:cNvPr id="1099" name="Text Box 72"/>
          <p:cNvSpPr txBox="1">
            <a:spLocks noChangeArrowheads="1"/>
          </p:cNvSpPr>
          <p:nvPr/>
        </p:nvSpPr>
        <p:spPr bwMode="auto">
          <a:xfrm>
            <a:off x="3851275" y="4689475"/>
            <a:ext cx="404813" cy="304800"/>
          </a:xfrm>
          <a:prstGeom prst="rect">
            <a:avLst/>
          </a:prstGeom>
          <a:noFill/>
          <a:ln w="9525">
            <a:noFill/>
            <a:miter lim="800000"/>
            <a:headEnd/>
            <a:tailEnd/>
          </a:ln>
        </p:spPr>
        <p:txBody>
          <a:bodyPr>
            <a:spAutoFit/>
          </a:bodyPr>
          <a:lstStyle/>
          <a:p>
            <a:pPr>
              <a:spcBef>
                <a:spcPct val="50000"/>
              </a:spcBef>
            </a:pPr>
            <a:r>
              <a:rPr lang="ru-RU" sz="1400"/>
              <a:t>-4</a:t>
            </a:r>
          </a:p>
        </p:txBody>
      </p:sp>
      <p:sp>
        <p:nvSpPr>
          <p:cNvPr id="1100" name="Text Box 73"/>
          <p:cNvSpPr txBox="1">
            <a:spLocks noChangeArrowheads="1"/>
          </p:cNvSpPr>
          <p:nvPr/>
        </p:nvSpPr>
        <p:spPr bwMode="auto">
          <a:xfrm>
            <a:off x="3851275" y="4329113"/>
            <a:ext cx="404813" cy="304800"/>
          </a:xfrm>
          <a:prstGeom prst="rect">
            <a:avLst/>
          </a:prstGeom>
          <a:noFill/>
          <a:ln w="9525">
            <a:noFill/>
            <a:miter lim="800000"/>
            <a:headEnd/>
            <a:tailEnd/>
          </a:ln>
        </p:spPr>
        <p:txBody>
          <a:bodyPr>
            <a:spAutoFit/>
          </a:bodyPr>
          <a:lstStyle/>
          <a:p>
            <a:pPr>
              <a:spcBef>
                <a:spcPct val="50000"/>
              </a:spcBef>
            </a:pPr>
            <a:r>
              <a:rPr lang="ru-RU" sz="1400"/>
              <a:t>-3</a:t>
            </a:r>
          </a:p>
        </p:txBody>
      </p:sp>
      <p:sp>
        <p:nvSpPr>
          <p:cNvPr id="1101" name="Text Box 74"/>
          <p:cNvSpPr txBox="1">
            <a:spLocks noChangeArrowheads="1"/>
          </p:cNvSpPr>
          <p:nvPr/>
        </p:nvSpPr>
        <p:spPr bwMode="auto">
          <a:xfrm>
            <a:off x="2232025" y="3473450"/>
            <a:ext cx="404813" cy="304800"/>
          </a:xfrm>
          <a:prstGeom prst="rect">
            <a:avLst/>
          </a:prstGeom>
          <a:noFill/>
          <a:ln w="9525">
            <a:noFill/>
            <a:miter lim="800000"/>
            <a:headEnd/>
            <a:tailEnd/>
          </a:ln>
        </p:spPr>
        <p:txBody>
          <a:bodyPr>
            <a:spAutoFit/>
          </a:bodyPr>
          <a:lstStyle/>
          <a:p>
            <a:pPr>
              <a:spcBef>
                <a:spcPct val="50000"/>
              </a:spcBef>
            </a:pPr>
            <a:r>
              <a:rPr lang="ru-RU" sz="1400"/>
              <a:t>- 4</a:t>
            </a:r>
          </a:p>
        </p:txBody>
      </p:sp>
      <p:sp>
        <p:nvSpPr>
          <p:cNvPr id="1102" name="Text Box 75"/>
          <p:cNvSpPr txBox="1">
            <a:spLocks noChangeArrowheads="1"/>
          </p:cNvSpPr>
          <p:nvPr/>
        </p:nvSpPr>
        <p:spPr bwMode="auto">
          <a:xfrm>
            <a:off x="792163" y="3473450"/>
            <a:ext cx="404812" cy="304800"/>
          </a:xfrm>
          <a:prstGeom prst="rect">
            <a:avLst/>
          </a:prstGeom>
          <a:noFill/>
          <a:ln w="9525">
            <a:noFill/>
            <a:miter lim="800000"/>
            <a:headEnd/>
            <a:tailEnd/>
          </a:ln>
        </p:spPr>
        <p:txBody>
          <a:bodyPr>
            <a:spAutoFit/>
          </a:bodyPr>
          <a:lstStyle/>
          <a:p>
            <a:pPr>
              <a:spcBef>
                <a:spcPct val="50000"/>
              </a:spcBef>
            </a:pPr>
            <a:r>
              <a:rPr lang="ru-RU" sz="1400"/>
              <a:t>-8</a:t>
            </a:r>
          </a:p>
        </p:txBody>
      </p:sp>
      <p:sp>
        <p:nvSpPr>
          <p:cNvPr id="1103" name="Text Box 76"/>
          <p:cNvSpPr txBox="1">
            <a:spLocks noChangeArrowheads="1"/>
          </p:cNvSpPr>
          <p:nvPr/>
        </p:nvSpPr>
        <p:spPr bwMode="auto">
          <a:xfrm>
            <a:off x="1150938" y="3473450"/>
            <a:ext cx="404812" cy="304800"/>
          </a:xfrm>
          <a:prstGeom prst="rect">
            <a:avLst/>
          </a:prstGeom>
          <a:noFill/>
          <a:ln w="9525">
            <a:noFill/>
            <a:miter lim="800000"/>
            <a:headEnd/>
            <a:tailEnd/>
          </a:ln>
        </p:spPr>
        <p:txBody>
          <a:bodyPr>
            <a:spAutoFit/>
          </a:bodyPr>
          <a:lstStyle/>
          <a:p>
            <a:pPr>
              <a:spcBef>
                <a:spcPct val="50000"/>
              </a:spcBef>
            </a:pPr>
            <a:r>
              <a:rPr lang="ru-RU" sz="1400"/>
              <a:t>-7</a:t>
            </a:r>
          </a:p>
        </p:txBody>
      </p:sp>
      <p:sp>
        <p:nvSpPr>
          <p:cNvPr id="1104" name="Text Box 77"/>
          <p:cNvSpPr txBox="1">
            <a:spLocks noChangeArrowheads="1"/>
          </p:cNvSpPr>
          <p:nvPr/>
        </p:nvSpPr>
        <p:spPr bwMode="auto">
          <a:xfrm>
            <a:off x="1466850" y="3473450"/>
            <a:ext cx="404813" cy="304800"/>
          </a:xfrm>
          <a:prstGeom prst="rect">
            <a:avLst/>
          </a:prstGeom>
          <a:noFill/>
          <a:ln w="9525">
            <a:noFill/>
            <a:miter lim="800000"/>
            <a:headEnd/>
            <a:tailEnd/>
          </a:ln>
        </p:spPr>
        <p:txBody>
          <a:bodyPr>
            <a:spAutoFit/>
          </a:bodyPr>
          <a:lstStyle/>
          <a:p>
            <a:pPr>
              <a:spcBef>
                <a:spcPct val="50000"/>
              </a:spcBef>
            </a:pPr>
            <a:r>
              <a:rPr lang="ru-RU" sz="1400"/>
              <a:t>-6</a:t>
            </a:r>
          </a:p>
        </p:txBody>
      </p:sp>
      <p:sp>
        <p:nvSpPr>
          <p:cNvPr id="1105" name="Text Box 78"/>
          <p:cNvSpPr txBox="1">
            <a:spLocks noChangeArrowheads="1"/>
          </p:cNvSpPr>
          <p:nvPr/>
        </p:nvSpPr>
        <p:spPr bwMode="auto">
          <a:xfrm>
            <a:off x="0" y="3473450"/>
            <a:ext cx="587375" cy="304800"/>
          </a:xfrm>
          <a:prstGeom prst="rect">
            <a:avLst/>
          </a:prstGeom>
          <a:noFill/>
          <a:ln w="9525">
            <a:noFill/>
            <a:miter lim="800000"/>
            <a:headEnd/>
            <a:tailEnd/>
          </a:ln>
        </p:spPr>
        <p:txBody>
          <a:bodyPr>
            <a:spAutoFit/>
          </a:bodyPr>
          <a:lstStyle/>
          <a:p>
            <a:pPr>
              <a:spcBef>
                <a:spcPct val="50000"/>
              </a:spcBef>
            </a:pPr>
            <a:r>
              <a:rPr lang="ru-RU" sz="1400"/>
              <a:t>-10</a:t>
            </a:r>
          </a:p>
        </p:txBody>
      </p:sp>
      <p:sp>
        <p:nvSpPr>
          <p:cNvPr id="1106" name="Text Box 79"/>
          <p:cNvSpPr txBox="1">
            <a:spLocks noChangeArrowheads="1"/>
          </p:cNvSpPr>
          <p:nvPr/>
        </p:nvSpPr>
        <p:spPr bwMode="auto">
          <a:xfrm>
            <a:off x="431800" y="3473450"/>
            <a:ext cx="404813" cy="304800"/>
          </a:xfrm>
          <a:prstGeom prst="rect">
            <a:avLst/>
          </a:prstGeom>
          <a:noFill/>
          <a:ln w="9525">
            <a:noFill/>
            <a:miter lim="800000"/>
            <a:headEnd/>
            <a:tailEnd/>
          </a:ln>
        </p:spPr>
        <p:txBody>
          <a:bodyPr>
            <a:spAutoFit/>
          </a:bodyPr>
          <a:lstStyle/>
          <a:p>
            <a:pPr>
              <a:spcBef>
                <a:spcPct val="50000"/>
              </a:spcBef>
            </a:pPr>
            <a:r>
              <a:rPr lang="ru-RU" sz="1400"/>
              <a:t>-9</a:t>
            </a:r>
          </a:p>
        </p:txBody>
      </p:sp>
      <p:sp>
        <p:nvSpPr>
          <p:cNvPr id="1107" name="Line 81"/>
          <p:cNvSpPr>
            <a:spLocks noChangeShapeType="1"/>
          </p:cNvSpPr>
          <p:nvPr/>
        </p:nvSpPr>
        <p:spPr bwMode="auto">
          <a:xfrm flipH="1">
            <a:off x="2457450" y="4508500"/>
            <a:ext cx="1393825" cy="0"/>
          </a:xfrm>
          <a:prstGeom prst="line">
            <a:avLst/>
          </a:prstGeom>
          <a:noFill/>
          <a:ln w="15875">
            <a:solidFill>
              <a:schemeClr val="tx1"/>
            </a:solidFill>
            <a:prstDash val="dash"/>
            <a:round/>
            <a:headEnd/>
            <a:tailEnd/>
          </a:ln>
        </p:spPr>
        <p:txBody>
          <a:bodyPr/>
          <a:lstStyle/>
          <a:p>
            <a:endParaRPr lang="ru-RU"/>
          </a:p>
        </p:txBody>
      </p:sp>
      <p:sp>
        <p:nvSpPr>
          <p:cNvPr id="1108" name="Line 82"/>
          <p:cNvSpPr>
            <a:spLocks noChangeShapeType="1"/>
          </p:cNvSpPr>
          <p:nvPr/>
        </p:nvSpPr>
        <p:spPr bwMode="auto">
          <a:xfrm>
            <a:off x="3851275" y="1268413"/>
            <a:ext cx="2070100" cy="0"/>
          </a:xfrm>
          <a:prstGeom prst="line">
            <a:avLst/>
          </a:prstGeom>
          <a:noFill/>
          <a:ln w="15875">
            <a:solidFill>
              <a:schemeClr val="tx1"/>
            </a:solidFill>
            <a:prstDash val="dash"/>
            <a:round/>
            <a:headEnd/>
            <a:tailEnd/>
          </a:ln>
        </p:spPr>
        <p:txBody>
          <a:bodyPr/>
          <a:lstStyle/>
          <a:p>
            <a:endParaRPr lang="ru-RU"/>
          </a:p>
        </p:txBody>
      </p:sp>
      <p:sp>
        <p:nvSpPr>
          <p:cNvPr id="4179" name="Line 83"/>
          <p:cNvSpPr>
            <a:spLocks noChangeShapeType="1"/>
          </p:cNvSpPr>
          <p:nvPr/>
        </p:nvSpPr>
        <p:spPr bwMode="auto">
          <a:xfrm>
            <a:off x="6011863" y="1358900"/>
            <a:ext cx="0" cy="2025650"/>
          </a:xfrm>
          <a:prstGeom prst="line">
            <a:avLst/>
          </a:prstGeom>
          <a:noFill/>
          <a:ln w="15875">
            <a:solidFill>
              <a:schemeClr val="tx1"/>
            </a:solidFill>
            <a:prstDash val="dash"/>
            <a:round/>
            <a:headEnd/>
            <a:tailEnd/>
          </a:ln>
        </p:spPr>
        <p:txBody>
          <a:bodyPr/>
          <a:lstStyle/>
          <a:p>
            <a:endParaRPr lang="ru-RU"/>
          </a:p>
        </p:txBody>
      </p:sp>
      <p:sp>
        <p:nvSpPr>
          <p:cNvPr id="4181" name="Text Box 85"/>
          <p:cNvSpPr txBox="1">
            <a:spLocks noChangeArrowheads="1"/>
          </p:cNvSpPr>
          <p:nvPr/>
        </p:nvSpPr>
        <p:spPr bwMode="auto">
          <a:xfrm>
            <a:off x="6867525" y="142875"/>
            <a:ext cx="2070100" cy="650875"/>
          </a:xfrm>
          <a:prstGeom prst="rect">
            <a:avLst/>
          </a:prstGeom>
          <a:solidFill>
            <a:srgbClr val="99CC00"/>
          </a:solidFill>
          <a:ln w="9525">
            <a:solidFill>
              <a:schemeClr val="tx1"/>
            </a:solidFill>
            <a:miter lim="800000"/>
            <a:headEnd/>
            <a:tailEnd/>
          </a:ln>
        </p:spPr>
        <p:txBody>
          <a:bodyPr>
            <a:spAutoFit/>
          </a:bodyPr>
          <a:lstStyle/>
          <a:p>
            <a:pPr algn="ctr">
              <a:spcBef>
                <a:spcPct val="50000"/>
              </a:spcBef>
            </a:pPr>
            <a:r>
              <a:rPr lang="ru-RU" sz="3600"/>
              <a:t>Ответ:</a:t>
            </a:r>
          </a:p>
        </p:txBody>
      </p:sp>
      <p:graphicFrame>
        <p:nvGraphicFramePr>
          <p:cNvPr id="4182" name="Object 86"/>
          <p:cNvGraphicFramePr>
            <a:graphicFrameLocks noChangeAspect="1"/>
          </p:cNvGraphicFramePr>
          <p:nvPr/>
        </p:nvGraphicFramePr>
        <p:xfrm>
          <a:off x="6958013" y="908050"/>
          <a:ext cx="1978025" cy="306388"/>
        </p:xfrm>
        <a:graphic>
          <a:graphicData uri="http://schemas.openxmlformats.org/presentationml/2006/ole">
            <p:oleObj spid="_x0000_s1028" name="Формула" r:id="rId5" imgW="901440" imgH="215640" progId="Equation.3">
              <p:embed/>
            </p:oleObj>
          </a:graphicData>
        </a:graphic>
      </p:graphicFrame>
      <p:graphicFrame>
        <p:nvGraphicFramePr>
          <p:cNvPr id="4183" name="Object 87"/>
          <p:cNvGraphicFramePr>
            <a:graphicFrameLocks noChangeAspect="1"/>
          </p:cNvGraphicFramePr>
          <p:nvPr/>
        </p:nvGraphicFramePr>
        <p:xfrm>
          <a:off x="6958013" y="1314450"/>
          <a:ext cx="1979612" cy="282575"/>
        </p:xfrm>
        <a:graphic>
          <a:graphicData uri="http://schemas.openxmlformats.org/presentationml/2006/ole">
            <p:oleObj spid="_x0000_s1029" name="Формула" r:id="rId6" imgW="863280" imgH="215640" progId="Equation.3">
              <p:embed/>
            </p:oleObj>
          </a:graphicData>
        </a:graphic>
      </p:graphicFrame>
      <p:sp>
        <p:nvSpPr>
          <p:cNvPr id="4184" name="Text Box 88"/>
          <p:cNvSpPr txBox="1">
            <a:spLocks noChangeArrowheads="1"/>
          </p:cNvSpPr>
          <p:nvPr/>
        </p:nvSpPr>
        <p:spPr bwMode="auto">
          <a:xfrm>
            <a:off x="6958013" y="1673225"/>
            <a:ext cx="1979612" cy="284163"/>
          </a:xfrm>
          <a:prstGeom prst="rect">
            <a:avLst/>
          </a:prstGeom>
          <a:noFill/>
          <a:ln w="9525">
            <a:solidFill>
              <a:schemeClr val="tx1"/>
            </a:solidFill>
            <a:miter lim="800000"/>
            <a:headEnd/>
            <a:tailEnd/>
          </a:ln>
        </p:spPr>
        <p:txBody>
          <a:bodyPr>
            <a:spAutoFit/>
          </a:bodyPr>
          <a:lstStyle/>
          <a:p>
            <a:pPr>
              <a:spcBef>
                <a:spcPct val="50000"/>
              </a:spcBef>
            </a:pPr>
            <a:r>
              <a:rPr lang="ru-RU" sz="1200"/>
              <a:t>Ни чётная и ни нечётная</a:t>
            </a:r>
          </a:p>
        </p:txBody>
      </p:sp>
      <p:graphicFrame>
        <p:nvGraphicFramePr>
          <p:cNvPr id="4185" name="Object 89"/>
          <p:cNvGraphicFramePr>
            <a:graphicFrameLocks noChangeAspect="1"/>
          </p:cNvGraphicFramePr>
          <p:nvPr/>
        </p:nvGraphicFramePr>
        <p:xfrm>
          <a:off x="7002463" y="2079625"/>
          <a:ext cx="1935162" cy="307975"/>
        </p:xfrm>
        <a:graphic>
          <a:graphicData uri="http://schemas.openxmlformats.org/presentationml/2006/ole">
            <p:oleObj spid="_x0000_s1030" name="Формула" r:id="rId7" imgW="1358640" imgH="228600" progId="Equation.3">
              <p:embed/>
            </p:oleObj>
          </a:graphicData>
        </a:graphic>
      </p:graphicFrame>
      <p:sp>
        <p:nvSpPr>
          <p:cNvPr id="4186" name="Text Box 90"/>
          <p:cNvSpPr txBox="1">
            <a:spLocks noChangeArrowheads="1"/>
          </p:cNvSpPr>
          <p:nvPr/>
        </p:nvSpPr>
        <p:spPr bwMode="auto">
          <a:xfrm>
            <a:off x="5697538" y="2528888"/>
            <a:ext cx="1393825" cy="304800"/>
          </a:xfrm>
          <a:prstGeom prst="rect">
            <a:avLst/>
          </a:prstGeom>
          <a:noFill/>
          <a:ln w="9525">
            <a:noFill/>
            <a:miter lim="800000"/>
            <a:headEnd/>
            <a:tailEnd/>
          </a:ln>
        </p:spPr>
        <p:txBody>
          <a:bodyPr>
            <a:spAutoFit/>
          </a:bodyPr>
          <a:lstStyle/>
          <a:p>
            <a:pPr>
              <a:spcBef>
                <a:spcPct val="50000"/>
              </a:spcBef>
            </a:pPr>
            <a:r>
              <a:rPr lang="ru-RU" sz="1400" b="1"/>
              <a:t>Убывает при</a:t>
            </a:r>
          </a:p>
        </p:txBody>
      </p:sp>
      <p:graphicFrame>
        <p:nvGraphicFramePr>
          <p:cNvPr id="4187" name="Object 91"/>
          <p:cNvGraphicFramePr>
            <a:graphicFrameLocks noChangeAspect="1"/>
          </p:cNvGraphicFramePr>
          <p:nvPr/>
        </p:nvGraphicFramePr>
        <p:xfrm>
          <a:off x="7046913" y="2933700"/>
          <a:ext cx="1890712" cy="344488"/>
        </p:xfrm>
        <a:graphic>
          <a:graphicData uri="http://schemas.openxmlformats.org/presentationml/2006/ole">
            <p:oleObj spid="_x0000_s1031" name="Формула" r:id="rId8" imgW="1434960" imgH="215640" progId="Equation.3">
              <p:embed/>
            </p:oleObj>
          </a:graphicData>
        </a:graphic>
      </p:graphicFrame>
      <p:sp>
        <p:nvSpPr>
          <p:cNvPr id="4188" name="Text Box 92"/>
          <p:cNvSpPr txBox="1">
            <a:spLocks noChangeArrowheads="1"/>
          </p:cNvSpPr>
          <p:nvPr/>
        </p:nvSpPr>
        <p:spPr bwMode="auto">
          <a:xfrm>
            <a:off x="5516563" y="2979738"/>
            <a:ext cx="1620837" cy="304800"/>
          </a:xfrm>
          <a:prstGeom prst="rect">
            <a:avLst/>
          </a:prstGeom>
          <a:noFill/>
          <a:ln w="9525">
            <a:noFill/>
            <a:miter lim="800000"/>
            <a:headEnd/>
            <a:tailEnd/>
          </a:ln>
        </p:spPr>
        <p:txBody>
          <a:bodyPr>
            <a:spAutoFit/>
          </a:bodyPr>
          <a:lstStyle/>
          <a:p>
            <a:pPr>
              <a:spcBef>
                <a:spcPct val="50000"/>
              </a:spcBef>
            </a:pPr>
            <a:r>
              <a:rPr lang="ru-RU" sz="1400" b="1"/>
              <a:t>Возрастает при</a:t>
            </a:r>
          </a:p>
        </p:txBody>
      </p:sp>
      <p:graphicFrame>
        <p:nvGraphicFramePr>
          <p:cNvPr id="4189" name="Object 93"/>
          <p:cNvGraphicFramePr>
            <a:graphicFrameLocks noChangeAspect="1"/>
          </p:cNvGraphicFramePr>
          <p:nvPr/>
        </p:nvGraphicFramePr>
        <p:xfrm>
          <a:off x="7072313" y="4329113"/>
          <a:ext cx="1933575" cy="1173162"/>
        </p:xfrm>
        <a:graphic>
          <a:graphicData uri="http://schemas.openxmlformats.org/presentationml/2006/ole">
            <p:oleObj spid="_x0000_s1032" name="Формула" r:id="rId9" imgW="1130040" imgH="685800" progId="Equation.3">
              <p:embed/>
            </p:oleObj>
          </a:graphicData>
        </a:graphic>
      </p:graphicFrame>
      <p:graphicFrame>
        <p:nvGraphicFramePr>
          <p:cNvPr id="4190" name="Object 94"/>
          <p:cNvGraphicFramePr>
            <a:graphicFrameLocks noChangeAspect="1"/>
          </p:cNvGraphicFramePr>
          <p:nvPr/>
        </p:nvGraphicFramePr>
        <p:xfrm>
          <a:off x="7002463" y="2484438"/>
          <a:ext cx="1935162" cy="363537"/>
        </p:xfrm>
        <a:graphic>
          <a:graphicData uri="http://schemas.openxmlformats.org/presentationml/2006/ole">
            <p:oleObj spid="_x0000_s1033" name="Формула" r:id="rId10" imgW="1523880" imgH="215640" progId="Equation.3">
              <p:embed/>
            </p:oleObj>
          </a:graphicData>
        </a:graphic>
      </p:graphicFrame>
      <p:graphicFrame>
        <p:nvGraphicFramePr>
          <p:cNvPr id="4191" name="Object 95"/>
          <p:cNvGraphicFramePr>
            <a:graphicFrameLocks noChangeAspect="1"/>
          </p:cNvGraphicFramePr>
          <p:nvPr/>
        </p:nvGraphicFramePr>
        <p:xfrm>
          <a:off x="4976813" y="3878263"/>
          <a:ext cx="3998912" cy="312737"/>
        </p:xfrm>
        <a:graphic>
          <a:graphicData uri="http://schemas.openxmlformats.org/presentationml/2006/ole">
            <p:oleObj spid="_x0000_s1034" name="Формула" r:id="rId11" imgW="2603160" imgH="203040" progId="Equation.3">
              <p:embed/>
            </p:oleObj>
          </a:graphicData>
        </a:graphic>
      </p:graphicFrame>
      <p:sp>
        <p:nvSpPr>
          <p:cNvPr id="4192" name="Text Box 96"/>
          <p:cNvSpPr txBox="1">
            <a:spLocks noChangeArrowheads="1"/>
          </p:cNvSpPr>
          <p:nvPr/>
        </p:nvSpPr>
        <p:spPr bwMode="auto">
          <a:xfrm>
            <a:off x="5562600" y="5543550"/>
            <a:ext cx="3419475" cy="739775"/>
          </a:xfrm>
          <a:prstGeom prst="rect">
            <a:avLst/>
          </a:prstGeom>
          <a:noFill/>
          <a:ln w="9525">
            <a:solidFill>
              <a:schemeClr val="tx1"/>
            </a:solidFill>
            <a:miter lim="800000"/>
            <a:headEnd/>
            <a:tailEnd/>
          </a:ln>
        </p:spPr>
        <p:txBody>
          <a:bodyPr>
            <a:spAutoFit/>
          </a:bodyPr>
          <a:lstStyle/>
          <a:p>
            <a:pPr>
              <a:spcBef>
                <a:spcPct val="50000"/>
              </a:spcBef>
            </a:pPr>
            <a:r>
              <a:rPr lang="ru-RU" sz="1400"/>
              <a:t>Функция дифференцируема при всех значениях </a:t>
            </a:r>
            <a:r>
              <a:rPr lang="ru-RU" sz="1400" b="1"/>
              <a:t>х</a:t>
            </a:r>
            <a:r>
              <a:rPr lang="ru-RU" sz="1400"/>
              <a:t> из области определения, кроме х=0</a:t>
            </a:r>
          </a:p>
        </p:txBody>
      </p:sp>
      <p:graphicFrame>
        <p:nvGraphicFramePr>
          <p:cNvPr id="4193" name="Object 97"/>
          <p:cNvGraphicFramePr>
            <a:graphicFrameLocks noChangeAspect="1"/>
          </p:cNvGraphicFramePr>
          <p:nvPr/>
        </p:nvGraphicFramePr>
        <p:xfrm>
          <a:off x="5111750" y="6437313"/>
          <a:ext cx="3781425" cy="277812"/>
        </p:xfrm>
        <a:graphic>
          <a:graphicData uri="http://schemas.openxmlformats.org/presentationml/2006/ole">
            <p:oleObj spid="_x0000_s1035" name="Формула" r:id="rId12" imgW="1866600" imgH="203040" progId="Equation.3">
              <p:embed/>
            </p:oleObj>
          </a:graphicData>
        </a:graphic>
      </p:graphicFrame>
      <p:sp>
        <p:nvSpPr>
          <p:cNvPr id="4194" name="Text Box 98"/>
          <p:cNvSpPr txBox="1">
            <a:spLocks noChangeArrowheads="1"/>
          </p:cNvSpPr>
          <p:nvPr/>
        </p:nvSpPr>
        <p:spPr bwMode="auto">
          <a:xfrm>
            <a:off x="6551613" y="908050"/>
            <a:ext cx="404812" cy="366713"/>
          </a:xfrm>
          <a:prstGeom prst="rect">
            <a:avLst/>
          </a:prstGeom>
          <a:noFill/>
          <a:ln w="9525">
            <a:noFill/>
            <a:miter lim="800000"/>
            <a:headEnd/>
            <a:tailEnd/>
          </a:ln>
        </p:spPr>
        <p:txBody>
          <a:bodyPr>
            <a:spAutoFit/>
          </a:bodyPr>
          <a:lstStyle/>
          <a:p>
            <a:pPr>
              <a:spcBef>
                <a:spcPct val="50000"/>
              </a:spcBef>
            </a:pPr>
            <a:r>
              <a:rPr lang="ru-RU" b="1"/>
              <a:t>1.</a:t>
            </a:r>
          </a:p>
        </p:txBody>
      </p:sp>
      <p:sp>
        <p:nvSpPr>
          <p:cNvPr id="4195" name="Text Box 99"/>
          <p:cNvSpPr txBox="1">
            <a:spLocks noChangeArrowheads="1"/>
          </p:cNvSpPr>
          <p:nvPr/>
        </p:nvSpPr>
        <p:spPr bwMode="auto">
          <a:xfrm>
            <a:off x="6551613" y="1268413"/>
            <a:ext cx="450850" cy="366712"/>
          </a:xfrm>
          <a:prstGeom prst="rect">
            <a:avLst/>
          </a:prstGeom>
          <a:noFill/>
          <a:ln w="9525">
            <a:noFill/>
            <a:miter lim="800000"/>
            <a:headEnd/>
            <a:tailEnd/>
          </a:ln>
        </p:spPr>
        <p:txBody>
          <a:bodyPr>
            <a:spAutoFit/>
          </a:bodyPr>
          <a:lstStyle/>
          <a:p>
            <a:pPr>
              <a:spcBef>
                <a:spcPct val="50000"/>
              </a:spcBef>
            </a:pPr>
            <a:r>
              <a:rPr lang="ru-RU" b="1"/>
              <a:t>2.</a:t>
            </a:r>
          </a:p>
        </p:txBody>
      </p:sp>
      <p:sp>
        <p:nvSpPr>
          <p:cNvPr id="4196" name="Text Box 100"/>
          <p:cNvSpPr txBox="1">
            <a:spLocks noChangeArrowheads="1"/>
          </p:cNvSpPr>
          <p:nvPr/>
        </p:nvSpPr>
        <p:spPr bwMode="auto">
          <a:xfrm>
            <a:off x="6551613" y="1628775"/>
            <a:ext cx="404812" cy="366713"/>
          </a:xfrm>
          <a:prstGeom prst="rect">
            <a:avLst/>
          </a:prstGeom>
          <a:noFill/>
          <a:ln w="9525">
            <a:noFill/>
            <a:miter lim="800000"/>
            <a:headEnd/>
            <a:tailEnd/>
          </a:ln>
        </p:spPr>
        <p:txBody>
          <a:bodyPr>
            <a:spAutoFit/>
          </a:bodyPr>
          <a:lstStyle/>
          <a:p>
            <a:pPr>
              <a:spcBef>
                <a:spcPct val="50000"/>
              </a:spcBef>
            </a:pPr>
            <a:r>
              <a:rPr lang="ru-RU" b="1"/>
              <a:t>3.</a:t>
            </a:r>
          </a:p>
        </p:txBody>
      </p:sp>
      <p:sp>
        <p:nvSpPr>
          <p:cNvPr id="4197" name="Text Box 101"/>
          <p:cNvSpPr txBox="1">
            <a:spLocks noChangeArrowheads="1"/>
          </p:cNvSpPr>
          <p:nvPr/>
        </p:nvSpPr>
        <p:spPr bwMode="auto">
          <a:xfrm>
            <a:off x="5202238" y="2484438"/>
            <a:ext cx="450850" cy="366712"/>
          </a:xfrm>
          <a:prstGeom prst="rect">
            <a:avLst/>
          </a:prstGeom>
          <a:noFill/>
          <a:ln w="9525">
            <a:noFill/>
            <a:miter lim="800000"/>
            <a:headEnd/>
            <a:tailEnd/>
          </a:ln>
        </p:spPr>
        <p:txBody>
          <a:bodyPr>
            <a:spAutoFit/>
          </a:bodyPr>
          <a:lstStyle/>
          <a:p>
            <a:pPr>
              <a:spcBef>
                <a:spcPct val="50000"/>
              </a:spcBef>
            </a:pPr>
            <a:r>
              <a:rPr lang="ru-RU" b="1"/>
              <a:t>5.</a:t>
            </a:r>
          </a:p>
        </p:txBody>
      </p:sp>
      <p:sp>
        <p:nvSpPr>
          <p:cNvPr id="4198" name="Text Box 102"/>
          <p:cNvSpPr txBox="1">
            <a:spLocks noChangeArrowheads="1"/>
          </p:cNvSpPr>
          <p:nvPr/>
        </p:nvSpPr>
        <p:spPr bwMode="auto">
          <a:xfrm>
            <a:off x="6551613" y="2079625"/>
            <a:ext cx="495300" cy="366713"/>
          </a:xfrm>
          <a:prstGeom prst="rect">
            <a:avLst/>
          </a:prstGeom>
          <a:noFill/>
          <a:ln w="9525">
            <a:noFill/>
            <a:miter lim="800000"/>
            <a:headEnd/>
            <a:tailEnd/>
          </a:ln>
        </p:spPr>
        <p:txBody>
          <a:bodyPr>
            <a:spAutoFit/>
          </a:bodyPr>
          <a:lstStyle/>
          <a:p>
            <a:pPr>
              <a:spcBef>
                <a:spcPct val="50000"/>
              </a:spcBef>
            </a:pPr>
            <a:r>
              <a:rPr lang="ru-RU" b="1"/>
              <a:t>4.</a:t>
            </a:r>
          </a:p>
        </p:txBody>
      </p:sp>
      <p:sp>
        <p:nvSpPr>
          <p:cNvPr id="4199" name="Text Box 103"/>
          <p:cNvSpPr txBox="1">
            <a:spLocks noChangeArrowheads="1"/>
          </p:cNvSpPr>
          <p:nvPr/>
        </p:nvSpPr>
        <p:spPr bwMode="auto">
          <a:xfrm>
            <a:off x="4527550" y="3878263"/>
            <a:ext cx="587375" cy="366712"/>
          </a:xfrm>
          <a:prstGeom prst="rect">
            <a:avLst/>
          </a:prstGeom>
          <a:noFill/>
          <a:ln w="9525">
            <a:noFill/>
            <a:miter lim="800000"/>
            <a:headEnd/>
            <a:tailEnd/>
          </a:ln>
        </p:spPr>
        <p:txBody>
          <a:bodyPr>
            <a:spAutoFit/>
          </a:bodyPr>
          <a:lstStyle/>
          <a:p>
            <a:pPr>
              <a:spcBef>
                <a:spcPct val="50000"/>
              </a:spcBef>
            </a:pPr>
            <a:r>
              <a:rPr lang="ru-RU" b="1"/>
              <a:t>6.</a:t>
            </a:r>
          </a:p>
        </p:txBody>
      </p:sp>
      <p:sp>
        <p:nvSpPr>
          <p:cNvPr id="4200" name="Text Box 104"/>
          <p:cNvSpPr txBox="1">
            <a:spLocks noChangeArrowheads="1"/>
          </p:cNvSpPr>
          <p:nvPr/>
        </p:nvSpPr>
        <p:spPr bwMode="auto">
          <a:xfrm>
            <a:off x="4751388" y="6308725"/>
            <a:ext cx="495300" cy="366713"/>
          </a:xfrm>
          <a:prstGeom prst="rect">
            <a:avLst/>
          </a:prstGeom>
          <a:noFill/>
          <a:ln w="9525">
            <a:noFill/>
            <a:miter lim="800000"/>
            <a:headEnd/>
            <a:tailEnd/>
          </a:ln>
        </p:spPr>
        <p:txBody>
          <a:bodyPr>
            <a:spAutoFit/>
          </a:bodyPr>
          <a:lstStyle/>
          <a:p>
            <a:pPr>
              <a:spcBef>
                <a:spcPct val="50000"/>
              </a:spcBef>
            </a:pPr>
            <a:r>
              <a:rPr lang="ru-RU" b="1"/>
              <a:t>9.</a:t>
            </a:r>
          </a:p>
        </p:txBody>
      </p:sp>
      <p:sp>
        <p:nvSpPr>
          <p:cNvPr id="4201" name="Text Box 105"/>
          <p:cNvSpPr txBox="1">
            <a:spLocks noChangeArrowheads="1"/>
          </p:cNvSpPr>
          <p:nvPr/>
        </p:nvSpPr>
        <p:spPr bwMode="auto">
          <a:xfrm>
            <a:off x="4976813" y="5543550"/>
            <a:ext cx="495300" cy="366713"/>
          </a:xfrm>
          <a:prstGeom prst="rect">
            <a:avLst/>
          </a:prstGeom>
          <a:noFill/>
          <a:ln w="9525">
            <a:noFill/>
            <a:miter lim="800000"/>
            <a:headEnd/>
            <a:tailEnd/>
          </a:ln>
        </p:spPr>
        <p:txBody>
          <a:bodyPr>
            <a:spAutoFit/>
          </a:bodyPr>
          <a:lstStyle/>
          <a:p>
            <a:pPr>
              <a:spcBef>
                <a:spcPct val="50000"/>
              </a:spcBef>
            </a:pPr>
            <a:r>
              <a:rPr lang="ru-RU" b="1"/>
              <a:t>8.</a:t>
            </a:r>
          </a:p>
        </p:txBody>
      </p:sp>
      <p:sp>
        <p:nvSpPr>
          <p:cNvPr id="4202" name="Text Box 106"/>
          <p:cNvSpPr txBox="1">
            <a:spLocks noChangeArrowheads="1"/>
          </p:cNvSpPr>
          <p:nvPr/>
        </p:nvSpPr>
        <p:spPr bwMode="auto">
          <a:xfrm>
            <a:off x="6462713" y="4329113"/>
            <a:ext cx="450850" cy="366712"/>
          </a:xfrm>
          <a:prstGeom prst="rect">
            <a:avLst/>
          </a:prstGeom>
          <a:noFill/>
          <a:ln w="9525">
            <a:noFill/>
            <a:miter lim="800000"/>
            <a:headEnd/>
            <a:tailEnd/>
          </a:ln>
        </p:spPr>
        <p:txBody>
          <a:bodyPr>
            <a:spAutoFit/>
          </a:bodyPr>
          <a:lstStyle/>
          <a:p>
            <a:pPr>
              <a:spcBef>
                <a:spcPct val="50000"/>
              </a:spcBef>
            </a:pPr>
            <a:r>
              <a:rPr lang="ru-RU" b="1"/>
              <a:t>7.</a:t>
            </a:r>
          </a:p>
        </p:txBody>
      </p:sp>
      <p:sp>
        <p:nvSpPr>
          <p:cNvPr id="1124" name="Freeform 111"/>
          <p:cNvSpPr>
            <a:spLocks/>
          </p:cNvSpPr>
          <p:nvPr/>
        </p:nvSpPr>
        <p:spPr bwMode="auto">
          <a:xfrm>
            <a:off x="611188" y="2303463"/>
            <a:ext cx="3240087" cy="2212975"/>
          </a:xfrm>
          <a:custGeom>
            <a:avLst/>
            <a:gdLst>
              <a:gd name="T0" fmla="*/ 0 w 2041"/>
              <a:gd name="T1" fmla="*/ 227 h 1394"/>
              <a:gd name="T2" fmla="*/ 227 w 2041"/>
              <a:gd name="T3" fmla="*/ 397 h 1394"/>
              <a:gd name="T4" fmla="*/ 454 w 2041"/>
              <a:gd name="T5" fmla="*/ 709 h 1394"/>
              <a:gd name="T6" fmla="*/ 652 w 2041"/>
              <a:gd name="T7" fmla="*/ 1106 h 1394"/>
              <a:gd name="T8" fmla="*/ 1134 w 2041"/>
              <a:gd name="T9" fmla="*/ 1389 h 1394"/>
              <a:gd name="T10" fmla="*/ 1616 w 2041"/>
              <a:gd name="T11" fmla="*/ 1134 h 1394"/>
              <a:gd name="T12" fmla="*/ 2041 w 2041"/>
              <a:gd name="T13" fmla="*/ 0 h 1394"/>
              <a:gd name="T14" fmla="*/ 0 60000 65536"/>
              <a:gd name="T15" fmla="*/ 0 60000 65536"/>
              <a:gd name="T16" fmla="*/ 0 60000 65536"/>
              <a:gd name="T17" fmla="*/ 0 60000 65536"/>
              <a:gd name="T18" fmla="*/ 0 60000 65536"/>
              <a:gd name="T19" fmla="*/ 0 60000 65536"/>
              <a:gd name="T20" fmla="*/ 0 60000 65536"/>
              <a:gd name="T21" fmla="*/ 0 w 2041"/>
              <a:gd name="T22" fmla="*/ 0 h 1394"/>
              <a:gd name="T23" fmla="*/ 2041 w 2041"/>
              <a:gd name="T24" fmla="*/ 1394 h 13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41" h="1394">
                <a:moveTo>
                  <a:pt x="0" y="227"/>
                </a:moveTo>
                <a:cubicBezTo>
                  <a:pt x="75" y="272"/>
                  <a:pt x="151" y="317"/>
                  <a:pt x="227" y="397"/>
                </a:cubicBezTo>
                <a:cubicBezTo>
                  <a:pt x="303" y="477"/>
                  <a:pt x="383" y="591"/>
                  <a:pt x="454" y="709"/>
                </a:cubicBezTo>
                <a:cubicBezTo>
                  <a:pt x="525" y="827"/>
                  <a:pt x="539" y="993"/>
                  <a:pt x="652" y="1106"/>
                </a:cubicBezTo>
                <a:cubicBezTo>
                  <a:pt x="765" y="1219"/>
                  <a:pt x="973" y="1384"/>
                  <a:pt x="1134" y="1389"/>
                </a:cubicBezTo>
                <a:cubicBezTo>
                  <a:pt x="1295" y="1394"/>
                  <a:pt x="1465" y="1365"/>
                  <a:pt x="1616" y="1134"/>
                </a:cubicBezTo>
                <a:cubicBezTo>
                  <a:pt x="1767" y="903"/>
                  <a:pt x="1904" y="451"/>
                  <a:pt x="2041" y="0"/>
                </a:cubicBezTo>
              </a:path>
            </a:pathLst>
          </a:custGeom>
          <a:noFill/>
          <a:ln w="15875">
            <a:solidFill>
              <a:srgbClr val="FF9900"/>
            </a:solidFill>
            <a:round/>
            <a:headEnd/>
            <a:tailEnd/>
          </a:ln>
        </p:spPr>
        <p:txBody>
          <a:bodyPr/>
          <a:lstStyle/>
          <a:p>
            <a:endParaRPr lang="ru-RU"/>
          </a:p>
        </p:txBody>
      </p:sp>
      <p:sp>
        <p:nvSpPr>
          <p:cNvPr id="1125" name="Freeform 114"/>
          <p:cNvSpPr>
            <a:spLocks/>
          </p:cNvSpPr>
          <p:nvPr/>
        </p:nvSpPr>
        <p:spPr bwMode="auto">
          <a:xfrm>
            <a:off x="3851275" y="1268413"/>
            <a:ext cx="2160588" cy="2138362"/>
          </a:xfrm>
          <a:custGeom>
            <a:avLst/>
            <a:gdLst>
              <a:gd name="T0" fmla="*/ 0 w 1361"/>
              <a:gd name="T1" fmla="*/ 652 h 1347"/>
              <a:gd name="T2" fmla="*/ 85 w 1361"/>
              <a:gd name="T3" fmla="*/ 1021 h 1347"/>
              <a:gd name="T4" fmla="*/ 199 w 1361"/>
              <a:gd name="T5" fmla="*/ 1333 h 1347"/>
              <a:gd name="T6" fmla="*/ 426 w 1361"/>
              <a:gd name="T7" fmla="*/ 1106 h 1347"/>
              <a:gd name="T8" fmla="*/ 596 w 1361"/>
              <a:gd name="T9" fmla="*/ 822 h 1347"/>
              <a:gd name="T10" fmla="*/ 851 w 1361"/>
              <a:gd name="T11" fmla="*/ 511 h 1347"/>
              <a:gd name="T12" fmla="*/ 1361 w 1361"/>
              <a:gd name="T13" fmla="*/ 0 h 1347"/>
              <a:gd name="T14" fmla="*/ 0 60000 65536"/>
              <a:gd name="T15" fmla="*/ 0 60000 65536"/>
              <a:gd name="T16" fmla="*/ 0 60000 65536"/>
              <a:gd name="T17" fmla="*/ 0 60000 65536"/>
              <a:gd name="T18" fmla="*/ 0 60000 65536"/>
              <a:gd name="T19" fmla="*/ 0 60000 65536"/>
              <a:gd name="T20" fmla="*/ 0 60000 65536"/>
              <a:gd name="T21" fmla="*/ 0 w 1361"/>
              <a:gd name="T22" fmla="*/ 0 h 1347"/>
              <a:gd name="T23" fmla="*/ 1361 w 1361"/>
              <a:gd name="T24" fmla="*/ 1347 h 13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1" h="1347">
                <a:moveTo>
                  <a:pt x="0" y="652"/>
                </a:moveTo>
                <a:cubicBezTo>
                  <a:pt x="26" y="780"/>
                  <a:pt x="52" y="908"/>
                  <a:pt x="85" y="1021"/>
                </a:cubicBezTo>
                <a:cubicBezTo>
                  <a:pt x="118" y="1134"/>
                  <a:pt x="142" y="1319"/>
                  <a:pt x="199" y="1333"/>
                </a:cubicBezTo>
                <a:cubicBezTo>
                  <a:pt x="256" y="1347"/>
                  <a:pt x="360" y="1191"/>
                  <a:pt x="426" y="1106"/>
                </a:cubicBezTo>
                <a:cubicBezTo>
                  <a:pt x="492" y="1021"/>
                  <a:pt x="525" y="921"/>
                  <a:pt x="596" y="822"/>
                </a:cubicBezTo>
                <a:cubicBezTo>
                  <a:pt x="667" y="723"/>
                  <a:pt x="724" y="648"/>
                  <a:pt x="851" y="511"/>
                </a:cubicBezTo>
                <a:cubicBezTo>
                  <a:pt x="978" y="374"/>
                  <a:pt x="1276" y="85"/>
                  <a:pt x="1361" y="0"/>
                </a:cubicBezTo>
              </a:path>
            </a:pathLst>
          </a:custGeom>
          <a:noFill/>
          <a:ln w="15875">
            <a:solidFill>
              <a:srgbClr val="FF9900"/>
            </a:solidFill>
            <a:round/>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179"/>
                                        </p:tgtEl>
                                        <p:attrNameLst>
                                          <p:attrName>ppt_x</p:attrName>
                                        </p:attrNameLst>
                                      </p:cBhvr>
                                      <p:tavLst>
                                        <p:tav tm="0">
                                          <p:val>
                                            <p:strVal val="ppt_x"/>
                                          </p:val>
                                        </p:tav>
                                        <p:tav tm="100000">
                                          <p:val>
                                            <p:strVal val="ppt_x"/>
                                          </p:val>
                                        </p:tav>
                                      </p:tavLst>
                                    </p:anim>
                                    <p:anim calcmode="lin" valueType="num">
                                      <p:cBhvr additive="base">
                                        <p:cTn id="7" dur="500"/>
                                        <p:tgtEl>
                                          <p:spTgt spid="4179"/>
                                        </p:tgtEl>
                                        <p:attrNameLst>
                                          <p:attrName>ppt_y</p:attrName>
                                        </p:attrNameLst>
                                      </p:cBhvr>
                                      <p:tavLst>
                                        <p:tav tm="0">
                                          <p:val>
                                            <p:strVal val="ppt_y"/>
                                          </p:val>
                                        </p:tav>
                                        <p:tav tm="100000">
                                          <p:val>
                                            <p:strVal val="1+ppt_h/2"/>
                                          </p:val>
                                        </p:tav>
                                      </p:tavLst>
                                    </p:anim>
                                    <p:set>
                                      <p:cBhvr>
                                        <p:cTn id="8" dur="1" fill="hold">
                                          <p:stCondLst>
                                            <p:cond delay="499"/>
                                          </p:stCondLst>
                                        </p:cTn>
                                        <p:tgtEl>
                                          <p:spTgt spid="417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81"/>
                                        </p:tgtEl>
                                        <p:attrNameLst>
                                          <p:attrName>style.visibility</p:attrName>
                                        </p:attrNameLst>
                                      </p:cBhvr>
                                      <p:to>
                                        <p:strVal val="visible"/>
                                      </p:to>
                                    </p:set>
                                    <p:anim calcmode="lin" valueType="num">
                                      <p:cBhvr additive="base">
                                        <p:cTn id="13" dur="500" fill="hold"/>
                                        <p:tgtEl>
                                          <p:spTgt spid="4181"/>
                                        </p:tgtEl>
                                        <p:attrNameLst>
                                          <p:attrName>ppt_x</p:attrName>
                                        </p:attrNameLst>
                                      </p:cBhvr>
                                      <p:tavLst>
                                        <p:tav tm="0">
                                          <p:val>
                                            <p:strVal val="#ppt_x"/>
                                          </p:val>
                                        </p:tav>
                                        <p:tav tm="100000">
                                          <p:val>
                                            <p:strVal val="#ppt_x"/>
                                          </p:val>
                                        </p:tav>
                                      </p:tavLst>
                                    </p:anim>
                                    <p:anim calcmode="lin" valueType="num">
                                      <p:cBhvr additive="base">
                                        <p:cTn id="14" dur="500" fill="hold"/>
                                        <p:tgtEl>
                                          <p:spTgt spid="418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4"/>
                                        </p:tgtEl>
                                        <p:attrNameLst>
                                          <p:attrName>style.visibility</p:attrName>
                                        </p:attrNameLst>
                                      </p:cBhvr>
                                      <p:to>
                                        <p:strVal val="visible"/>
                                      </p:to>
                                    </p:set>
                                    <p:anim calcmode="lin" valueType="num">
                                      <p:cBhvr additive="base">
                                        <p:cTn id="19" dur="500" fill="hold"/>
                                        <p:tgtEl>
                                          <p:spTgt spid="4194"/>
                                        </p:tgtEl>
                                        <p:attrNameLst>
                                          <p:attrName>ppt_x</p:attrName>
                                        </p:attrNameLst>
                                      </p:cBhvr>
                                      <p:tavLst>
                                        <p:tav tm="0">
                                          <p:val>
                                            <p:strVal val="#ppt_x"/>
                                          </p:val>
                                        </p:tav>
                                        <p:tav tm="100000">
                                          <p:val>
                                            <p:strVal val="#ppt_x"/>
                                          </p:val>
                                        </p:tav>
                                      </p:tavLst>
                                    </p:anim>
                                    <p:anim calcmode="lin" valueType="num">
                                      <p:cBhvr additive="base">
                                        <p:cTn id="20" dur="500" fill="hold"/>
                                        <p:tgtEl>
                                          <p:spTgt spid="419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195"/>
                                        </p:tgtEl>
                                        <p:attrNameLst>
                                          <p:attrName>style.visibility</p:attrName>
                                        </p:attrNameLst>
                                      </p:cBhvr>
                                      <p:to>
                                        <p:strVal val="visible"/>
                                      </p:to>
                                    </p:set>
                                    <p:anim calcmode="lin" valueType="num">
                                      <p:cBhvr additive="base">
                                        <p:cTn id="23" dur="500" fill="hold"/>
                                        <p:tgtEl>
                                          <p:spTgt spid="4195"/>
                                        </p:tgtEl>
                                        <p:attrNameLst>
                                          <p:attrName>ppt_x</p:attrName>
                                        </p:attrNameLst>
                                      </p:cBhvr>
                                      <p:tavLst>
                                        <p:tav tm="0">
                                          <p:val>
                                            <p:strVal val="#ppt_x"/>
                                          </p:val>
                                        </p:tav>
                                        <p:tav tm="100000">
                                          <p:val>
                                            <p:strVal val="#ppt_x"/>
                                          </p:val>
                                        </p:tav>
                                      </p:tavLst>
                                    </p:anim>
                                    <p:anim calcmode="lin" valueType="num">
                                      <p:cBhvr additive="base">
                                        <p:cTn id="24" dur="500" fill="hold"/>
                                        <p:tgtEl>
                                          <p:spTgt spid="419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196"/>
                                        </p:tgtEl>
                                        <p:attrNameLst>
                                          <p:attrName>style.visibility</p:attrName>
                                        </p:attrNameLst>
                                      </p:cBhvr>
                                      <p:to>
                                        <p:strVal val="visible"/>
                                      </p:to>
                                    </p:set>
                                    <p:anim calcmode="lin" valueType="num">
                                      <p:cBhvr additive="base">
                                        <p:cTn id="27" dur="500" fill="hold"/>
                                        <p:tgtEl>
                                          <p:spTgt spid="4196"/>
                                        </p:tgtEl>
                                        <p:attrNameLst>
                                          <p:attrName>ppt_x</p:attrName>
                                        </p:attrNameLst>
                                      </p:cBhvr>
                                      <p:tavLst>
                                        <p:tav tm="0">
                                          <p:val>
                                            <p:strVal val="#ppt_x"/>
                                          </p:val>
                                        </p:tav>
                                        <p:tav tm="100000">
                                          <p:val>
                                            <p:strVal val="#ppt_x"/>
                                          </p:val>
                                        </p:tav>
                                      </p:tavLst>
                                    </p:anim>
                                    <p:anim calcmode="lin" valueType="num">
                                      <p:cBhvr additive="base">
                                        <p:cTn id="28" dur="500" fill="hold"/>
                                        <p:tgtEl>
                                          <p:spTgt spid="419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198"/>
                                        </p:tgtEl>
                                        <p:attrNameLst>
                                          <p:attrName>style.visibility</p:attrName>
                                        </p:attrNameLst>
                                      </p:cBhvr>
                                      <p:to>
                                        <p:strVal val="visible"/>
                                      </p:to>
                                    </p:set>
                                    <p:anim calcmode="lin" valueType="num">
                                      <p:cBhvr additive="base">
                                        <p:cTn id="31" dur="500" fill="hold"/>
                                        <p:tgtEl>
                                          <p:spTgt spid="4198"/>
                                        </p:tgtEl>
                                        <p:attrNameLst>
                                          <p:attrName>ppt_x</p:attrName>
                                        </p:attrNameLst>
                                      </p:cBhvr>
                                      <p:tavLst>
                                        <p:tav tm="0">
                                          <p:val>
                                            <p:strVal val="#ppt_x"/>
                                          </p:val>
                                        </p:tav>
                                        <p:tav tm="100000">
                                          <p:val>
                                            <p:strVal val="#ppt_x"/>
                                          </p:val>
                                        </p:tav>
                                      </p:tavLst>
                                    </p:anim>
                                    <p:anim calcmode="lin" valueType="num">
                                      <p:cBhvr additive="base">
                                        <p:cTn id="32" dur="500" fill="hold"/>
                                        <p:tgtEl>
                                          <p:spTgt spid="41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197"/>
                                        </p:tgtEl>
                                        <p:attrNameLst>
                                          <p:attrName>style.visibility</p:attrName>
                                        </p:attrNameLst>
                                      </p:cBhvr>
                                      <p:to>
                                        <p:strVal val="visible"/>
                                      </p:to>
                                    </p:set>
                                    <p:anim calcmode="lin" valueType="num">
                                      <p:cBhvr additive="base">
                                        <p:cTn id="35" dur="500" fill="hold"/>
                                        <p:tgtEl>
                                          <p:spTgt spid="4197"/>
                                        </p:tgtEl>
                                        <p:attrNameLst>
                                          <p:attrName>ppt_x</p:attrName>
                                        </p:attrNameLst>
                                      </p:cBhvr>
                                      <p:tavLst>
                                        <p:tav tm="0">
                                          <p:val>
                                            <p:strVal val="#ppt_x"/>
                                          </p:val>
                                        </p:tav>
                                        <p:tav tm="100000">
                                          <p:val>
                                            <p:strVal val="#ppt_x"/>
                                          </p:val>
                                        </p:tav>
                                      </p:tavLst>
                                    </p:anim>
                                    <p:anim calcmode="lin" valueType="num">
                                      <p:cBhvr additive="base">
                                        <p:cTn id="36" dur="500" fill="hold"/>
                                        <p:tgtEl>
                                          <p:spTgt spid="419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199"/>
                                        </p:tgtEl>
                                        <p:attrNameLst>
                                          <p:attrName>style.visibility</p:attrName>
                                        </p:attrNameLst>
                                      </p:cBhvr>
                                      <p:to>
                                        <p:strVal val="visible"/>
                                      </p:to>
                                    </p:set>
                                    <p:anim calcmode="lin" valueType="num">
                                      <p:cBhvr additive="base">
                                        <p:cTn id="39" dur="500" fill="hold"/>
                                        <p:tgtEl>
                                          <p:spTgt spid="4199"/>
                                        </p:tgtEl>
                                        <p:attrNameLst>
                                          <p:attrName>ppt_x</p:attrName>
                                        </p:attrNameLst>
                                      </p:cBhvr>
                                      <p:tavLst>
                                        <p:tav tm="0">
                                          <p:val>
                                            <p:strVal val="#ppt_x"/>
                                          </p:val>
                                        </p:tav>
                                        <p:tav tm="100000">
                                          <p:val>
                                            <p:strVal val="#ppt_x"/>
                                          </p:val>
                                        </p:tav>
                                      </p:tavLst>
                                    </p:anim>
                                    <p:anim calcmode="lin" valueType="num">
                                      <p:cBhvr additive="base">
                                        <p:cTn id="40" dur="500" fill="hold"/>
                                        <p:tgtEl>
                                          <p:spTgt spid="419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202"/>
                                        </p:tgtEl>
                                        <p:attrNameLst>
                                          <p:attrName>style.visibility</p:attrName>
                                        </p:attrNameLst>
                                      </p:cBhvr>
                                      <p:to>
                                        <p:strVal val="visible"/>
                                      </p:to>
                                    </p:set>
                                    <p:anim calcmode="lin" valueType="num">
                                      <p:cBhvr additive="base">
                                        <p:cTn id="43" dur="500" fill="hold"/>
                                        <p:tgtEl>
                                          <p:spTgt spid="4202"/>
                                        </p:tgtEl>
                                        <p:attrNameLst>
                                          <p:attrName>ppt_x</p:attrName>
                                        </p:attrNameLst>
                                      </p:cBhvr>
                                      <p:tavLst>
                                        <p:tav tm="0">
                                          <p:val>
                                            <p:strVal val="#ppt_x"/>
                                          </p:val>
                                        </p:tav>
                                        <p:tav tm="100000">
                                          <p:val>
                                            <p:strVal val="#ppt_x"/>
                                          </p:val>
                                        </p:tav>
                                      </p:tavLst>
                                    </p:anim>
                                    <p:anim calcmode="lin" valueType="num">
                                      <p:cBhvr additive="base">
                                        <p:cTn id="44" dur="500" fill="hold"/>
                                        <p:tgtEl>
                                          <p:spTgt spid="420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201"/>
                                        </p:tgtEl>
                                        <p:attrNameLst>
                                          <p:attrName>style.visibility</p:attrName>
                                        </p:attrNameLst>
                                      </p:cBhvr>
                                      <p:to>
                                        <p:strVal val="visible"/>
                                      </p:to>
                                    </p:set>
                                    <p:anim calcmode="lin" valueType="num">
                                      <p:cBhvr additive="base">
                                        <p:cTn id="47" dur="500" fill="hold"/>
                                        <p:tgtEl>
                                          <p:spTgt spid="4201"/>
                                        </p:tgtEl>
                                        <p:attrNameLst>
                                          <p:attrName>ppt_x</p:attrName>
                                        </p:attrNameLst>
                                      </p:cBhvr>
                                      <p:tavLst>
                                        <p:tav tm="0">
                                          <p:val>
                                            <p:strVal val="#ppt_x"/>
                                          </p:val>
                                        </p:tav>
                                        <p:tav tm="100000">
                                          <p:val>
                                            <p:strVal val="#ppt_x"/>
                                          </p:val>
                                        </p:tav>
                                      </p:tavLst>
                                    </p:anim>
                                    <p:anim calcmode="lin" valueType="num">
                                      <p:cBhvr additive="base">
                                        <p:cTn id="48" dur="500" fill="hold"/>
                                        <p:tgtEl>
                                          <p:spTgt spid="420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200"/>
                                        </p:tgtEl>
                                        <p:attrNameLst>
                                          <p:attrName>style.visibility</p:attrName>
                                        </p:attrNameLst>
                                      </p:cBhvr>
                                      <p:to>
                                        <p:strVal val="visible"/>
                                      </p:to>
                                    </p:set>
                                    <p:anim calcmode="lin" valueType="num">
                                      <p:cBhvr additive="base">
                                        <p:cTn id="51" dur="500" fill="hold"/>
                                        <p:tgtEl>
                                          <p:spTgt spid="4200"/>
                                        </p:tgtEl>
                                        <p:attrNameLst>
                                          <p:attrName>ppt_x</p:attrName>
                                        </p:attrNameLst>
                                      </p:cBhvr>
                                      <p:tavLst>
                                        <p:tav tm="0">
                                          <p:val>
                                            <p:strVal val="#ppt_x"/>
                                          </p:val>
                                        </p:tav>
                                        <p:tav tm="100000">
                                          <p:val>
                                            <p:strVal val="#ppt_x"/>
                                          </p:val>
                                        </p:tav>
                                      </p:tavLst>
                                    </p:anim>
                                    <p:anim calcmode="lin" valueType="num">
                                      <p:cBhvr additive="base">
                                        <p:cTn id="52" dur="500" fill="hold"/>
                                        <p:tgtEl>
                                          <p:spTgt spid="420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182"/>
                                        </p:tgtEl>
                                        <p:attrNameLst>
                                          <p:attrName>style.visibility</p:attrName>
                                        </p:attrNameLst>
                                      </p:cBhvr>
                                      <p:to>
                                        <p:strVal val="visible"/>
                                      </p:to>
                                    </p:set>
                                    <p:anim calcmode="lin" valueType="num">
                                      <p:cBhvr additive="base">
                                        <p:cTn id="57" dur="500" fill="hold"/>
                                        <p:tgtEl>
                                          <p:spTgt spid="4182"/>
                                        </p:tgtEl>
                                        <p:attrNameLst>
                                          <p:attrName>ppt_x</p:attrName>
                                        </p:attrNameLst>
                                      </p:cBhvr>
                                      <p:tavLst>
                                        <p:tav tm="0">
                                          <p:val>
                                            <p:strVal val="#ppt_x"/>
                                          </p:val>
                                        </p:tav>
                                        <p:tav tm="100000">
                                          <p:val>
                                            <p:strVal val="#ppt_x"/>
                                          </p:val>
                                        </p:tav>
                                      </p:tavLst>
                                    </p:anim>
                                    <p:anim calcmode="lin" valueType="num">
                                      <p:cBhvr additive="base">
                                        <p:cTn id="58" dur="500" fill="hold"/>
                                        <p:tgtEl>
                                          <p:spTgt spid="418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183"/>
                                        </p:tgtEl>
                                        <p:attrNameLst>
                                          <p:attrName>style.visibility</p:attrName>
                                        </p:attrNameLst>
                                      </p:cBhvr>
                                      <p:to>
                                        <p:strVal val="visible"/>
                                      </p:to>
                                    </p:set>
                                    <p:anim calcmode="lin" valueType="num">
                                      <p:cBhvr additive="base">
                                        <p:cTn id="63" dur="500" fill="hold"/>
                                        <p:tgtEl>
                                          <p:spTgt spid="4183"/>
                                        </p:tgtEl>
                                        <p:attrNameLst>
                                          <p:attrName>ppt_x</p:attrName>
                                        </p:attrNameLst>
                                      </p:cBhvr>
                                      <p:tavLst>
                                        <p:tav tm="0">
                                          <p:val>
                                            <p:strVal val="#ppt_x"/>
                                          </p:val>
                                        </p:tav>
                                        <p:tav tm="100000">
                                          <p:val>
                                            <p:strVal val="#ppt_x"/>
                                          </p:val>
                                        </p:tav>
                                      </p:tavLst>
                                    </p:anim>
                                    <p:anim calcmode="lin" valueType="num">
                                      <p:cBhvr additive="base">
                                        <p:cTn id="64" dur="500" fill="hold"/>
                                        <p:tgtEl>
                                          <p:spTgt spid="4183"/>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184"/>
                                        </p:tgtEl>
                                        <p:attrNameLst>
                                          <p:attrName>style.visibility</p:attrName>
                                        </p:attrNameLst>
                                      </p:cBhvr>
                                      <p:to>
                                        <p:strVal val="visible"/>
                                      </p:to>
                                    </p:set>
                                    <p:anim calcmode="lin" valueType="num">
                                      <p:cBhvr additive="base">
                                        <p:cTn id="69" dur="500" fill="hold"/>
                                        <p:tgtEl>
                                          <p:spTgt spid="4184"/>
                                        </p:tgtEl>
                                        <p:attrNameLst>
                                          <p:attrName>ppt_x</p:attrName>
                                        </p:attrNameLst>
                                      </p:cBhvr>
                                      <p:tavLst>
                                        <p:tav tm="0">
                                          <p:val>
                                            <p:strVal val="#ppt_x"/>
                                          </p:val>
                                        </p:tav>
                                        <p:tav tm="100000">
                                          <p:val>
                                            <p:strVal val="#ppt_x"/>
                                          </p:val>
                                        </p:tav>
                                      </p:tavLst>
                                    </p:anim>
                                    <p:anim calcmode="lin" valueType="num">
                                      <p:cBhvr additive="base">
                                        <p:cTn id="70" dur="500" fill="hold"/>
                                        <p:tgtEl>
                                          <p:spTgt spid="4184"/>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4185"/>
                                        </p:tgtEl>
                                        <p:attrNameLst>
                                          <p:attrName>style.visibility</p:attrName>
                                        </p:attrNameLst>
                                      </p:cBhvr>
                                      <p:to>
                                        <p:strVal val="visible"/>
                                      </p:to>
                                    </p:set>
                                    <p:anim calcmode="lin" valueType="num">
                                      <p:cBhvr additive="base">
                                        <p:cTn id="75" dur="500" fill="hold"/>
                                        <p:tgtEl>
                                          <p:spTgt spid="4185"/>
                                        </p:tgtEl>
                                        <p:attrNameLst>
                                          <p:attrName>ppt_x</p:attrName>
                                        </p:attrNameLst>
                                      </p:cBhvr>
                                      <p:tavLst>
                                        <p:tav tm="0">
                                          <p:val>
                                            <p:strVal val="#ppt_x"/>
                                          </p:val>
                                        </p:tav>
                                        <p:tav tm="100000">
                                          <p:val>
                                            <p:strVal val="#ppt_x"/>
                                          </p:val>
                                        </p:tav>
                                      </p:tavLst>
                                    </p:anim>
                                    <p:anim calcmode="lin" valueType="num">
                                      <p:cBhvr additive="base">
                                        <p:cTn id="76" dur="500" fill="hold"/>
                                        <p:tgtEl>
                                          <p:spTgt spid="4185"/>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186"/>
                                        </p:tgtEl>
                                        <p:attrNameLst>
                                          <p:attrName>style.visibility</p:attrName>
                                        </p:attrNameLst>
                                      </p:cBhvr>
                                      <p:to>
                                        <p:strVal val="visible"/>
                                      </p:to>
                                    </p:set>
                                    <p:anim calcmode="lin" valueType="num">
                                      <p:cBhvr additive="base">
                                        <p:cTn id="81" dur="500" fill="hold"/>
                                        <p:tgtEl>
                                          <p:spTgt spid="4186"/>
                                        </p:tgtEl>
                                        <p:attrNameLst>
                                          <p:attrName>ppt_x</p:attrName>
                                        </p:attrNameLst>
                                      </p:cBhvr>
                                      <p:tavLst>
                                        <p:tav tm="0">
                                          <p:val>
                                            <p:strVal val="#ppt_x"/>
                                          </p:val>
                                        </p:tav>
                                        <p:tav tm="100000">
                                          <p:val>
                                            <p:strVal val="#ppt_x"/>
                                          </p:val>
                                        </p:tav>
                                      </p:tavLst>
                                    </p:anim>
                                    <p:anim calcmode="lin" valueType="num">
                                      <p:cBhvr additive="base">
                                        <p:cTn id="82" dur="500" fill="hold"/>
                                        <p:tgtEl>
                                          <p:spTgt spid="418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4190"/>
                                        </p:tgtEl>
                                        <p:attrNameLst>
                                          <p:attrName>style.visibility</p:attrName>
                                        </p:attrNameLst>
                                      </p:cBhvr>
                                      <p:to>
                                        <p:strVal val="visible"/>
                                      </p:to>
                                    </p:set>
                                    <p:anim calcmode="lin" valueType="num">
                                      <p:cBhvr additive="base">
                                        <p:cTn id="87" dur="500" fill="hold"/>
                                        <p:tgtEl>
                                          <p:spTgt spid="4190"/>
                                        </p:tgtEl>
                                        <p:attrNameLst>
                                          <p:attrName>ppt_x</p:attrName>
                                        </p:attrNameLst>
                                      </p:cBhvr>
                                      <p:tavLst>
                                        <p:tav tm="0">
                                          <p:val>
                                            <p:strVal val="#ppt_x"/>
                                          </p:val>
                                        </p:tav>
                                        <p:tav tm="100000">
                                          <p:val>
                                            <p:strVal val="#ppt_x"/>
                                          </p:val>
                                        </p:tav>
                                      </p:tavLst>
                                    </p:anim>
                                    <p:anim calcmode="lin" valueType="num">
                                      <p:cBhvr additive="base">
                                        <p:cTn id="88" dur="500" fill="hold"/>
                                        <p:tgtEl>
                                          <p:spTgt spid="4190"/>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188"/>
                                        </p:tgtEl>
                                        <p:attrNameLst>
                                          <p:attrName>style.visibility</p:attrName>
                                        </p:attrNameLst>
                                      </p:cBhvr>
                                      <p:to>
                                        <p:strVal val="visible"/>
                                      </p:to>
                                    </p:set>
                                    <p:anim calcmode="lin" valueType="num">
                                      <p:cBhvr additive="base">
                                        <p:cTn id="93" dur="500" fill="hold"/>
                                        <p:tgtEl>
                                          <p:spTgt spid="4188"/>
                                        </p:tgtEl>
                                        <p:attrNameLst>
                                          <p:attrName>ppt_x</p:attrName>
                                        </p:attrNameLst>
                                      </p:cBhvr>
                                      <p:tavLst>
                                        <p:tav tm="0">
                                          <p:val>
                                            <p:strVal val="#ppt_x"/>
                                          </p:val>
                                        </p:tav>
                                        <p:tav tm="100000">
                                          <p:val>
                                            <p:strVal val="#ppt_x"/>
                                          </p:val>
                                        </p:tav>
                                      </p:tavLst>
                                    </p:anim>
                                    <p:anim calcmode="lin" valueType="num">
                                      <p:cBhvr additive="base">
                                        <p:cTn id="94" dur="500" fill="hold"/>
                                        <p:tgtEl>
                                          <p:spTgt spid="4188"/>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4187"/>
                                        </p:tgtEl>
                                        <p:attrNameLst>
                                          <p:attrName>style.visibility</p:attrName>
                                        </p:attrNameLst>
                                      </p:cBhvr>
                                      <p:to>
                                        <p:strVal val="visible"/>
                                      </p:to>
                                    </p:set>
                                    <p:anim calcmode="lin" valueType="num">
                                      <p:cBhvr additive="base">
                                        <p:cTn id="99" dur="500" fill="hold"/>
                                        <p:tgtEl>
                                          <p:spTgt spid="4187"/>
                                        </p:tgtEl>
                                        <p:attrNameLst>
                                          <p:attrName>ppt_x</p:attrName>
                                        </p:attrNameLst>
                                      </p:cBhvr>
                                      <p:tavLst>
                                        <p:tav tm="0">
                                          <p:val>
                                            <p:strVal val="#ppt_x"/>
                                          </p:val>
                                        </p:tav>
                                        <p:tav tm="100000">
                                          <p:val>
                                            <p:strVal val="#ppt_x"/>
                                          </p:val>
                                        </p:tav>
                                      </p:tavLst>
                                    </p:anim>
                                    <p:anim calcmode="lin" valueType="num">
                                      <p:cBhvr additive="base">
                                        <p:cTn id="100" dur="500" fill="hold"/>
                                        <p:tgtEl>
                                          <p:spTgt spid="4187"/>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4191"/>
                                        </p:tgtEl>
                                        <p:attrNameLst>
                                          <p:attrName>style.visibility</p:attrName>
                                        </p:attrNameLst>
                                      </p:cBhvr>
                                      <p:to>
                                        <p:strVal val="visible"/>
                                      </p:to>
                                    </p:set>
                                    <p:anim calcmode="lin" valueType="num">
                                      <p:cBhvr additive="base">
                                        <p:cTn id="105" dur="500" fill="hold"/>
                                        <p:tgtEl>
                                          <p:spTgt spid="4191"/>
                                        </p:tgtEl>
                                        <p:attrNameLst>
                                          <p:attrName>ppt_x</p:attrName>
                                        </p:attrNameLst>
                                      </p:cBhvr>
                                      <p:tavLst>
                                        <p:tav tm="0">
                                          <p:val>
                                            <p:strVal val="#ppt_x"/>
                                          </p:val>
                                        </p:tav>
                                        <p:tav tm="100000">
                                          <p:val>
                                            <p:strVal val="#ppt_x"/>
                                          </p:val>
                                        </p:tav>
                                      </p:tavLst>
                                    </p:anim>
                                    <p:anim calcmode="lin" valueType="num">
                                      <p:cBhvr additive="base">
                                        <p:cTn id="106" dur="500" fill="hold"/>
                                        <p:tgtEl>
                                          <p:spTgt spid="4191"/>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4189"/>
                                        </p:tgtEl>
                                        <p:attrNameLst>
                                          <p:attrName>style.visibility</p:attrName>
                                        </p:attrNameLst>
                                      </p:cBhvr>
                                      <p:to>
                                        <p:strVal val="visible"/>
                                      </p:to>
                                    </p:set>
                                    <p:anim calcmode="lin" valueType="num">
                                      <p:cBhvr additive="base">
                                        <p:cTn id="111" dur="500" fill="hold"/>
                                        <p:tgtEl>
                                          <p:spTgt spid="4189"/>
                                        </p:tgtEl>
                                        <p:attrNameLst>
                                          <p:attrName>ppt_x</p:attrName>
                                        </p:attrNameLst>
                                      </p:cBhvr>
                                      <p:tavLst>
                                        <p:tav tm="0">
                                          <p:val>
                                            <p:strVal val="#ppt_x"/>
                                          </p:val>
                                        </p:tav>
                                        <p:tav tm="100000">
                                          <p:val>
                                            <p:strVal val="#ppt_x"/>
                                          </p:val>
                                        </p:tav>
                                      </p:tavLst>
                                    </p:anim>
                                    <p:anim calcmode="lin" valueType="num">
                                      <p:cBhvr additive="base">
                                        <p:cTn id="112" dur="500" fill="hold"/>
                                        <p:tgtEl>
                                          <p:spTgt spid="4189"/>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4192"/>
                                        </p:tgtEl>
                                        <p:attrNameLst>
                                          <p:attrName>style.visibility</p:attrName>
                                        </p:attrNameLst>
                                      </p:cBhvr>
                                      <p:to>
                                        <p:strVal val="visible"/>
                                      </p:to>
                                    </p:set>
                                    <p:anim calcmode="lin" valueType="num">
                                      <p:cBhvr additive="base">
                                        <p:cTn id="117" dur="500" fill="hold"/>
                                        <p:tgtEl>
                                          <p:spTgt spid="4192"/>
                                        </p:tgtEl>
                                        <p:attrNameLst>
                                          <p:attrName>ppt_x</p:attrName>
                                        </p:attrNameLst>
                                      </p:cBhvr>
                                      <p:tavLst>
                                        <p:tav tm="0">
                                          <p:val>
                                            <p:strVal val="#ppt_x"/>
                                          </p:val>
                                        </p:tav>
                                        <p:tav tm="100000">
                                          <p:val>
                                            <p:strVal val="#ppt_x"/>
                                          </p:val>
                                        </p:tav>
                                      </p:tavLst>
                                    </p:anim>
                                    <p:anim calcmode="lin" valueType="num">
                                      <p:cBhvr additive="base">
                                        <p:cTn id="118" dur="500" fill="hold"/>
                                        <p:tgtEl>
                                          <p:spTgt spid="4192"/>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4193"/>
                                        </p:tgtEl>
                                        <p:attrNameLst>
                                          <p:attrName>style.visibility</p:attrName>
                                        </p:attrNameLst>
                                      </p:cBhvr>
                                      <p:to>
                                        <p:strVal val="visible"/>
                                      </p:to>
                                    </p:set>
                                    <p:anim calcmode="lin" valueType="num">
                                      <p:cBhvr additive="base">
                                        <p:cTn id="123" dur="500" fill="hold"/>
                                        <p:tgtEl>
                                          <p:spTgt spid="4193"/>
                                        </p:tgtEl>
                                        <p:attrNameLst>
                                          <p:attrName>ppt_x</p:attrName>
                                        </p:attrNameLst>
                                      </p:cBhvr>
                                      <p:tavLst>
                                        <p:tav tm="0">
                                          <p:val>
                                            <p:strVal val="#ppt_x"/>
                                          </p:val>
                                        </p:tav>
                                        <p:tav tm="100000">
                                          <p:val>
                                            <p:strVal val="#ppt_x"/>
                                          </p:val>
                                        </p:tav>
                                      </p:tavLst>
                                    </p:anim>
                                    <p:anim calcmode="lin" valueType="num">
                                      <p:cBhvr additive="base">
                                        <p:cTn id="124" dur="500" fill="hold"/>
                                        <p:tgtEl>
                                          <p:spTgt spid="4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9" grpId="0" animBg="1"/>
      <p:bldP spid="4181" grpId="0" animBg="1"/>
      <p:bldP spid="4184" grpId="0" animBg="1"/>
      <p:bldP spid="4186" grpId="0"/>
      <p:bldP spid="4188" grpId="0"/>
      <p:bldP spid="4192" grpId="0" animBg="1"/>
      <p:bldP spid="4194" grpId="0"/>
      <p:bldP spid="4195" grpId="0"/>
      <p:bldP spid="4196" grpId="0"/>
      <p:bldP spid="4197" grpId="0"/>
      <p:bldP spid="4198" grpId="0"/>
      <p:bldP spid="4199" grpId="0"/>
      <p:bldP spid="4200" grpId="0"/>
      <p:bldP spid="4201" grpId="0"/>
      <p:bldP spid="420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sz="quarter"/>
          </p:nvPr>
        </p:nvSpPr>
        <p:spPr>
          <a:xfrm>
            <a:off x="385763" y="188913"/>
            <a:ext cx="8229600" cy="495300"/>
          </a:xfrm>
        </p:spPr>
        <p:txBody>
          <a:bodyPr rtlCol="0">
            <a:normAutofit fontScale="90000"/>
          </a:bodyPr>
          <a:lstStyle/>
          <a:p>
            <a:pPr fontAlgn="auto">
              <a:spcAft>
                <a:spcPts val="0"/>
              </a:spcAft>
              <a:defRPr/>
            </a:pPr>
            <a:r>
              <a:rPr lang="ru-RU" sz="4000" smtClean="0"/>
              <a:t>Найдите производную функции</a:t>
            </a:r>
          </a:p>
        </p:txBody>
      </p:sp>
      <p:graphicFrame>
        <p:nvGraphicFramePr>
          <p:cNvPr id="5124" name="Object 4"/>
          <p:cNvGraphicFramePr>
            <a:graphicFrameLocks noChangeAspect="1"/>
          </p:cNvGraphicFramePr>
          <p:nvPr>
            <p:ph sz="quarter" idx="1"/>
          </p:nvPr>
        </p:nvGraphicFramePr>
        <p:xfrm>
          <a:off x="1757363" y="908050"/>
          <a:ext cx="1851025" cy="406400"/>
        </p:xfrm>
        <a:graphic>
          <a:graphicData uri="http://schemas.openxmlformats.org/presentationml/2006/ole">
            <p:oleObj spid="_x0000_s2050" name="Формула" r:id="rId3" imgW="1041120" imgH="228600" progId="Equation.3">
              <p:embed/>
            </p:oleObj>
          </a:graphicData>
        </a:graphic>
      </p:graphicFrame>
      <p:graphicFrame>
        <p:nvGraphicFramePr>
          <p:cNvPr id="5126" name="Object 6"/>
          <p:cNvGraphicFramePr>
            <a:graphicFrameLocks noChangeAspect="1"/>
          </p:cNvGraphicFramePr>
          <p:nvPr>
            <p:ph sz="quarter" idx="2"/>
          </p:nvPr>
        </p:nvGraphicFramePr>
        <p:xfrm>
          <a:off x="1212850" y="1403350"/>
          <a:ext cx="1724025" cy="676275"/>
        </p:xfrm>
        <a:graphic>
          <a:graphicData uri="http://schemas.openxmlformats.org/presentationml/2006/ole">
            <p:oleObj spid="_x0000_s2051" name="Формула" r:id="rId4" imgW="1002960" imgH="393480" progId="Equation.3">
              <p:embed/>
            </p:oleObj>
          </a:graphicData>
        </a:graphic>
      </p:graphicFrame>
      <p:graphicFrame>
        <p:nvGraphicFramePr>
          <p:cNvPr id="5128" name="Object 8"/>
          <p:cNvGraphicFramePr>
            <a:graphicFrameLocks noChangeAspect="1"/>
          </p:cNvGraphicFramePr>
          <p:nvPr>
            <p:ph sz="quarter" idx="3"/>
          </p:nvPr>
        </p:nvGraphicFramePr>
        <p:xfrm>
          <a:off x="927100" y="2168525"/>
          <a:ext cx="1620838" cy="390525"/>
        </p:xfrm>
        <a:graphic>
          <a:graphicData uri="http://schemas.openxmlformats.org/presentationml/2006/ole">
            <p:oleObj spid="_x0000_s2052" name="Формула" r:id="rId5" imgW="1002960" imgH="241200" progId="Equation.3">
              <p:embed/>
            </p:oleObj>
          </a:graphicData>
        </a:graphic>
      </p:graphicFrame>
      <p:graphicFrame>
        <p:nvGraphicFramePr>
          <p:cNvPr id="5130" name="Object 10"/>
          <p:cNvGraphicFramePr>
            <a:graphicFrameLocks noChangeAspect="1"/>
          </p:cNvGraphicFramePr>
          <p:nvPr>
            <p:ph sz="quarter" idx="4"/>
          </p:nvPr>
        </p:nvGraphicFramePr>
        <p:xfrm>
          <a:off x="979488" y="2708275"/>
          <a:ext cx="1154112" cy="676275"/>
        </p:xfrm>
        <a:graphic>
          <a:graphicData uri="http://schemas.openxmlformats.org/presentationml/2006/ole">
            <p:oleObj spid="_x0000_s2053" name="Формула" r:id="rId6" imgW="736560" imgH="431640" progId="Equation.3">
              <p:embed/>
            </p:oleObj>
          </a:graphicData>
        </a:graphic>
      </p:graphicFrame>
      <p:graphicFrame>
        <p:nvGraphicFramePr>
          <p:cNvPr id="5132" name="Object 12"/>
          <p:cNvGraphicFramePr>
            <a:graphicFrameLocks noChangeAspect="1"/>
          </p:cNvGraphicFramePr>
          <p:nvPr/>
        </p:nvGraphicFramePr>
        <p:xfrm>
          <a:off x="2951163" y="2708275"/>
          <a:ext cx="1236662" cy="606425"/>
        </p:xfrm>
        <a:graphic>
          <a:graphicData uri="http://schemas.openxmlformats.org/presentationml/2006/ole">
            <p:oleObj spid="_x0000_s2054" name="Формула" r:id="rId7" imgW="672840" imgH="330120" progId="Equation.3">
              <p:embed/>
            </p:oleObj>
          </a:graphicData>
        </a:graphic>
      </p:graphicFrame>
      <p:graphicFrame>
        <p:nvGraphicFramePr>
          <p:cNvPr id="5133" name="Object 13"/>
          <p:cNvGraphicFramePr>
            <a:graphicFrameLocks noChangeAspect="1"/>
          </p:cNvGraphicFramePr>
          <p:nvPr/>
        </p:nvGraphicFramePr>
        <p:xfrm>
          <a:off x="927100" y="3473450"/>
          <a:ext cx="2654300" cy="477838"/>
        </p:xfrm>
        <a:graphic>
          <a:graphicData uri="http://schemas.openxmlformats.org/presentationml/2006/ole">
            <p:oleObj spid="_x0000_s2055" name="Формула" r:id="rId8" imgW="1155600" imgH="228600" progId="Equation.3">
              <p:embed/>
            </p:oleObj>
          </a:graphicData>
        </a:graphic>
      </p:graphicFrame>
      <p:graphicFrame>
        <p:nvGraphicFramePr>
          <p:cNvPr id="5134" name="Object 14"/>
          <p:cNvGraphicFramePr>
            <a:graphicFrameLocks noChangeAspect="1"/>
          </p:cNvGraphicFramePr>
          <p:nvPr/>
        </p:nvGraphicFramePr>
        <p:xfrm>
          <a:off x="927100" y="4059238"/>
          <a:ext cx="2384425" cy="650875"/>
        </p:xfrm>
        <a:graphic>
          <a:graphicData uri="http://schemas.openxmlformats.org/presentationml/2006/ole">
            <p:oleObj spid="_x0000_s2056" name="Формула" r:id="rId9" imgW="1460160" imgH="393480" progId="Equation.3">
              <p:embed/>
            </p:oleObj>
          </a:graphicData>
        </a:graphic>
      </p:graphicFrame>
      <p:graphicFrame>
        <p:nvGraphicFramePr>
          <p:cNvPr id="5135" name="Object 15"/>
          <p:cNvGraphicFramePr>
            <a:graphicFrameLocks noChangeAspect="1"/>
          </p:cNvGraphicFramePr>
          <p:nvPr/>
        </p:nvGraphicFramePr>
        <p:xfrm>
          <a:off x="927100" y="4824413"/>
          <a:ext cx="1754188" cy="438150"/>
        </p:xfrm>
        <a:graphic>
          <a:graphicData uri="http://schemas.openxmlformats.org/presentationml/2006/ole">
            <p:oleObj spid="_x0000_s2057" name="Формула" r:id="rId10" imgW="914400" imgH="228600" progId="Equation.3">
              <p:embed/>
            </p:oleObj>
          </a:graphicData>
        </a:graphic>
      </p:graphicFrame>
      <p:graphicFrame>
        <p:nvGraphicFramePr>
          <p:cNvPr id="5136" name="Object 16"/>
          <p:cNvGraphicFramePr>
            <a:graphicFrameLocks noChangeAspect="1"/>
          </p:cNvGraphicFramePr>
          <p:nvPr/>
        </p:nvGraphicFramePr>
        <p:xfrm>
          <a:off x="927100" y="5364163"/>
          <a:ext cx="1619250" cy="695325"/>
        </p:xfrm>
        <a:graphic>
          <a:graphicData uri="http://schemas.openxmlformats.org/presentationml/2006/ole">
            <p:oleObj spid="_x0000_s2058" name="Формула" r:id="rId11" imgW="927000" imgH="419040" progId="Equation.3">
              <p:embed/>
            </p:oleObj>
          </a:graphicData>
        </a:graphic>
      </p:graphicFrame>
      <p:graphicFrame>
        <p:nvGraphicFramePr>
          <p:cNvPr id="5137" name="Object 17"/>
          <p:cNvGraphicFramePr>
            <a:graphicFrameLocks noChangeAspect="1"/>
          </p:cNvGraphicFramePr>
          <p:nvPr/>
        </p:nvGraphicFramePr>
        <p:xfrm>
          <a:off x="927100" y="6173788"/>
          <a:ext cx="2249488" cy="509587"/>
        </p:xfrm>
        <a:graphic>
          <a:graphicData uri="http://schemas.openxmlformats.org/presentationml/2006/ole">
            <p:oleObj spid="_x0000_s2059" name="Формула" r:id="rId12" imgW="1066680" imgH="241200" progId="Equation.3">
              <p:embed/>
            </p:oleObj>
          </a:graphicData>
        </a:graphic>
      </p:graphicFrame>
      <p:graphicFrame>
        <p:nvGraphicFramePr>
          <p:cNvPr id="5138" name="Object 18"/>
          <p:cNvGraphicFramePr>
            <a:graphicFrameLocks noChangeAspect="1"/>
          </p:cNvGraphicFramePr>
          <p:nvPr/>
        </p:nvGraphicFramePr>
        <p:xfrm>
          <a:off x="5562600" y="908050"/>
          <a:ext cx="3084513" cy="406400"/>
        </p:xfrm>
        <a:graphic>
          <a:graphicData uri="http://schemas.openxmlformats.org/presentationml/2006/ole">
            <p:oleObj spid="_x0000_s2060" name="Формула" r:id="rId13" imgW="1104840" imgH="228600" progId="Equation.3">
              <p:embed/>
            </p:oleObj>
          </a:graphicData>
        </a:graphic>
      </p:graphicFrame>
      <p:graphicFrame>
        <p:nvGraphicFramePr>
          <p:cNvPr id="5139" name="Object 19"/>
          <p:cNvGraphicFramePr>
            <a:graphicFrameLocks noChangeAspect="1"/>
          </p:cNvGraphicFramePr>
          <p:nvPr/>
        </p:nvGraphicFramePr>
        <p:xfrm>
          <a:off x="6686550" y="1403350"/>
          <a:ext cx="1979613" cy="450850"/>
        </p:xfrm>
        <a:graphic>
          <a:graphicData uri="http://schemas.openxmlformats.org/presentationml/2006/ole">
            <p:oleObj spid="_x0000_s2061" name="Формула" r:id="rId14" imgW="825480" imgH="228600" progId="Equation.3">
              <p:embed/>
            </p:oleObj>
          </a:graphicData>
        </a:graphic>
      </p:graphicFrame>
      <p:graphicFrame>
        <p:nvGraphicFramePr>
          <p:cNvPr id="5140" name="Object 20"/>
          <p:cNvGraphicFramePr>
            <a:graphicFrameLocks noChangeAspect="1"/>
          </p:cNvGraphicFramePr>
          <p:nvPr/>
        </p:nvGraphicFramePr>
        <p:xfrm>
          <a:off x="6327775" y="1943100"/>
          <a:ext cx="2343150" cy="765175"/>
        </p:xfrm>
        <a:graphic>
          <a:graphicData uri="http://schemas.openxmlformats.org/presentationml/2006/ole">
            <p:oleObj spid="_x0000_s2062" name="Формула" r:id="rId15" imgW="1307880" imgH="431640" progId="Equation.3">
              <p:embed/>
            </p:oleObj>
          </a:graphicData>
        </a:graphic>
      </p:graphicFrame>
      <p:graphicFrame>
        <p:nvGraphicFramePr>
          <p:cNvPr id="5141" name="Object 21"/>
          <p:cNvGraphicFramePr>
            <a:graphicFrameLocks noChangeAspect="1"/>
          </p:cNvGraphicFramePr>
          <p:nvPr/>
        </p:nvGraphicFramePr>
        <p:xfrm>
          <a:off x="6102350" y="2798763"/>
          <a:ext cx="2595563" cy="720725"/>
        </p:xfrm>
        <a:graphic>
          <a:graphicData uri="http://schemas.openxmlformats.org/presentationml/2006/ole">
            <p:oleObj spid="_x0000_s2063" name="Формула" r:id="rId16" imgW="1396800" imgH="431640" progId="Equation.3">
              <p:embed/>
            </p:oleObj>
          </a:graphicData>
        </a:graphic>
      </p:graphicFrame>
      <p:graphicFrame>
        <p:nvGraphicFramePr>
          <p:cNvPr id="5142" name="Object 22"/>
          <p:cNvGraphicFramePr>
            <a:graphicFrameLocks noChangeAspect="1"/>
          </p:cNvGraphicFramePr>
          <p:nvPr/>
        </p:nvGraphicFramePr>
        <p:xfrm>
          <a:off x="6237288" y="3608388"/>
          <a:ext cx="2447925" cy="360362"/>
        </p:xfrm>
        <a:graphic>
          <a:graphicData uri="http://schemas.openxmlformats.org/presentationml/2006/ole">
            <p:oleObj spid="_x0000_s2064" name="Формула" r:id="rId17" imgW="1066680" imgH="203040" progId="Equation.3">
              <p:embed/>
            </p:oleObj>
          </a:graphicData>
        </a:graphic>
      </p:graphicFrame>
      <p:graphicFrame>
        <p:nvGraphicFramePr>
          <p:cNvPr id="5143" name="Object 23"/>
          <p:cNvGraphicFramePr>
            <a:graphicFrameLocks noChangeAspect="1"/>
          </p:cNvGraphicFramePr>
          <p:nvPr/>
        </p:nvGraphicFramePr>
        <p:xfrm>
          <a:off x="6102350" y="4059238"/>
          <a:ext cx="2584450" cy="765175"/>
        </p:xfrm>
        <a:graphic>
          <a:graphicData uri="http://schemas.openxmlformats.org/presentationml/2006/ole">
            <p:oleObj spid="_x0000_s2065" name="Формула" r:id="rId18" imgW="1549080" imgH="393480" progId="Equation.3">
              <p:embed/>
            </p:oleObj>
          </a:graphicData>
        </a:graphic>
      </p:graphicFrame>
      <p:graphicFrame>
        <p:nvGraphicFramePr>
          <p:cNvPr id="5144" name="Object 24"/>
          <p:cNvGraphicFramePr>
            <a:graphicFrameLocks noChangeAspect="1"/>
          </p:cNvGraphicFramePr>
          <p:nvPr/>
        </p:nvGraphicFramePr>
        <p:xfrm>
          <a:off x="6642100" y="4914900"/>
          <a:ext cx="2032000" cy="449263"/>
        </p:xfrm>
        <a:graphic>
          <a:graphicData uri="http://schemas.openxmlformats.org/presentationml/2006/ole">
            <p:oleObj spid="_x0000_s2066" name="Формула" r:id="rId19" imgW="1041120" imgH="228600" progId="Equation.3">
              <p:embed/>
            </p:oleObj>
          </a:graphicData>
        </a:graphic>
      </p:graphicFrame>
      <p:graphicFrame>
        <p:nvGraphicFramePr>
          <p:cNvPr id="5145" name="Object 25"/>
          <p:cNvGraphicFramePr>
            <a:graphicFrameLocks noChangeAspect="1"/>
          </p:cNvGraphicFramePr>
          <p:nvPr/>
        </p:nvGraphicFramePr>
        <p:xfrm>
          <a:off x="6777038" y="5454650"/>
          <a:ext cx="1890712" cy="449263"/>
        </p:xfrm>
        <a:graphic>
          <a:graphicData uri="http://schemas.openxmlformats.org/presentationml/2006/ole">
            <p:oleObj spid="_x0000_s2067" name="Формула" r:id="rId20" imgW="825480" imgH="203040" progId="Equation.3">
              <p:embed/>
            </p:oleObj>
          </a:graphicData>
        </a:graphic>
      </p:graphicFrame>
      <p:graphicFrame>
        <p:nvGraphicFramePr>
          <p:cNvPr id="5146" name="Object 26"/>
          <p:cNvGraphicFramePr>
            <a:graphicFrameLocks noChangeAspect="1"/>
          </p:cNvGraphicFramePr>
          <p:nvPr/>
        </p:nvGraphicFramePr>
        <p:xfrm>
          <a:off x="6507163" y="5994400"/>
          <a:ext cx="2201862" cy="863600"/>
        </p:xfrm>
        <a:graphic>
          <a:graphicData uri="http://schemas.openxmlformats.org/presentationml/2006/ole">
            <p:oleObj spid="_x0000_s2068" name="Формула" r:id="rId21" imgW="1346040" imgH="469800" progId="Equation.3">
              <p:embed/>
            </p:oleObj>
          </a:graphicData>
        </a:graphic>
      </p:graphicFrame>
      <p:sp>
        <p:nvSpPr>
          <p:cNvPr id="5147" name="AutoShape 27"/>
          <p:cNvSpPr>
            <a:spLocks noChangeArrowheads="1"/>
          </p:cNvSpPr>
          <p:nvPr/>
        </p:nvSpPr>
        <p:spPr bwMode="auto">
          <a:xfrm>
            <a:off x="2232025" y="2843213"/>
            <a:ext cx="495300" cy="314325"/>
          </a:xfrm>
          <a:prstGeom prst="rightArrow">
            <a:avLst>
              <a:gd name="adj1" fmla="val 50000"/>
              <a:gd name="adj2" fmla="val 39394"/>
            </a:avLst>
          </a:prstGeom>
          <a:solidFill>
            <a:schemeClr val="accent2"/>
          </a:solidFill>
          <a:ln w="9525">
            <a:solidFill>
              <a:schemeClr val="tx1"/>
            </a:solidFill>
            <a:miter lim="800000"/>
            <a:headEnd/>
            <a:tailEnd/>
          </a:ln>
        </p:spPr>
        <p:txBody>
          <a:bodyPr wrap="none" anchor="ctr"/>
          <a:lstStyle/>
          <a:p>
            <a:endParaRPr lang="ru-RU"/>
          </a:p>
        </p:txBody>
      </p:sp>
      <p:sp>
        <p:nvSpPr>
          <p:cNvPr id="2071" name="Text Box 29"/>
          <p:cNvSpPr txBox="1">
            <a:spLocks noChangeArrowheads="1"/>
          </p:cNvSpPr>
          <p:nvPr/>
        </p:nvSpPr>
        <p:spPr bwMode="auto">
          <a:xfrm>
            <a:off x="476250" y="998538"/>
            <a:ext cx="450850" cy="396875"/>
          </a:xfrm>
          <a:prstGeom prst="rect">
            <a:avLst/>
          </a:prstGeom>
          <a:noFill/>
          <a:ln w="9525">
            <a:noFill/>
            <a:miter lim="800000"/>
            <a:headEnd/>
            <a:tailEnd/>
          </a:ln>
        </p:spPr>
        <p:txBody>
          <a:bodyPr>
            <a:spAutoFit/>
          </a:bodyPr>
          <a:lstStyle/>
          <a:p>
            <a:r>
              <a:rPr lang="ru-RU" sz="2000" b="1"/>
              <a:t>1.</a:t>
            </a:r>
          </a:p>
        </p:txBody>
      </p:sp>
      <p:sp>
        <p:nvSpPr>
          <p:cNvPr id="2072" name="Text Box 30"/>
          <p:cNvSpPr txBox="1">
            <a:spLocks noChangeArrowheads="1"/>
          </p:cNvSpPr>
          <p:nvPr/>
        </p:nvSpPr>
        <p:spPr bwMode="auto">
          <a:xfrm>
            <a:off x="476250" y="3563938"/>
            <a:ext cx="450850" cy="396875"/>
          </a:xfrm>
          <a:prstGeom prst="rect">
            <a:avLst/>
          </a:prstGeom>
          <a:noFill/>
          <a:ln w="9525">
            <a:noFill/>
            <a:miter lim="800000"/>
            <a:headEnd/>
            <a:tailEnd/>
          </a:ln>
        </p:spPr>
        <p:txBody>
          <a:bodyPr>
            <a:spAutoFit/>
          </a:bodyPr>
          <a:lstStyle/>
          <a:p>
            <a:r>
              <a:rPr lang="ru-RU" sz="2000" b="1"/>
              <a:t>5.</a:t>
            </a:r>
          </a:p>
        </p:txBody>
      </p:sp>
      <p:sp>
        <p:nvSpPr>
          <p:cNvPr id="2073" name="Text Box 31"/>
          <p:cNvSpPr txBox="1">
            <a:spLocks noChangeArrowheads="1"/>
          </p:cNvSpPr>
          <p:nvPr/>
        </p:nvSpPr>
        <p:spPr bwMode="auto">
          <a:xfrm>
            <a:off x="476250" y="4329113"/>
            <a:ext cx="450850" cy="396875"/>
          </a:xfrm>
          <a:prstGeom prst="rect">
            <a:avLst/>
          </a:prstGeom>
          <a:noFill/>
          <a:ln w="9525">
            <a:noFill/>
            <a:miter lim="800000"/>
            <a:headEnd/>
            <a:tailEnd/>
          </a:ln>
        </p:spPr>
        <p:txBody>
          <a:bodyPr>
            <a:spAutoFit/>
          </a:bodyPr>
          <a:lstStyle/>
          <a:p>
            <a:r>
              <a:rPr lang="ru-RU" sz="2000" b="1"/>
              <a:t>6.</a:t>
            </a:r>
          </a:p>
        </p:txBody>
      </p:sp>
      <p:sp>
        <p:nvSpPr>
          <p:cNvPr id="2074" name="Text Box 32"/>
          <p:cNvSpPr txBox="1">
            <a:spLocks noChangeArrowheads="1"/>
          </p:cNvSpPr>
          <p:nvPr/>
        </p:nvSpPr>
        <p:spPr bwMode="auto">
          <a:xfrm>
            <a:off x="476250" y="4868863"/>
            <a:ext cx="450850" cy="396875"/>
          </a:xfrm>
          <a:prstGeom prst="rect">
            <a:avLst/>
          </a:prstGeom>
          <a:noFill/>
          <a:ln w="9525">
            <a:noFill/>
            <a:miter lim="800000"/>
            <a:headEnd/>
            <a:tailEnd/>
          </a:ln>
        </p:spPr>
        <p:txBody>
          <a:bodyPr>
            <a:spAutoFit/>
          </a:bodyPr>
          <a:lstStyle/>
          <a:p>
            <a:r>
              <a:rPr lang="ru-RU" sz="2000" b="1"/>
              <a:t>7.</a:t>
            </a:r>
          </a:p>
        </p:txBody>
      </p:sp>
      <p:sp>
        <p:nvSpPr>
          <p:cNvPr id="2075" name="Text Box 33"/>
          <p:cNvSpPr txBox="1">
            <a:spLocks noChangeArrowheads="1"/>
          </p:cNvSpPr>
          <p:nvPr/>
        </p:nvSpPr>
        <p:spPr bwMode="auto">
          <a:xfrm>
            <a:off x="476250" y="5678488"/>
            <a:ext cx="450850" cy="396875"/>
          </a:xfrm>
          <a:prstGeom prst="rect">
            <a:avLst/>
          </a:prstGeom>
          <a:noFill/>
          <a:ln w="9525">
            <a:noFill/>
            <a:miter lim="800000"/>
            <a:headEnd/>
            <a:tailEnd/>
          </a:ln>
        </p:spPr>
        <p:txBody>
          <a:bodyPr>
            <a:spAutoFit/>
          </a:bodyPr>
          <a:lstStyle/>
          <a:p>
            <a:r>
              <a:rPr lang="ru-RU" sz="2000" b="1"/>
              <a:t>8.</a:t>
            </a:r>
          </a:p>
        </p:txBody>
      </p:sp>
      <p:sp>
        <p:nvSpPr>
          <p:cNvPr id="2076" name="Text Box 34"/>
          <p:cNvSpPr txBox="1">
            <a:spLocks noChangeArrowheads="1"/>
          </p:cNvSpPr>
          <p:nvPr/>
        </p:nvSpPr>
        <p:spPr bwMode="auto">
          <a:xfrm>
            <a:off x="476250" y="6264275"/>
            <a:ext cx="450850" cy="396875"/>
          </a:xfrm>
          <a:prstGeom prst="rect">
            <a:avLst/>
          </a:prstGeom>
          <a:noFill/>
          <a:ln w="9525">
            <a:noFill/>
            <a:miter lim="800000"/>
            <a:headEnd/>
            <a:tailEnd/>
          </a:ln>
        </p:spPr>
        <p:txBody>
          <a:bodyPr>
            <a:spAutoFit/>
          </a:bodyPr>
          <a:lstStyle/>
          <a:p>
            <a:r>
              <a:rPr lang="ru-RU" sz="2000" b="1"/>
              <a:t>9.</a:t>
            </a:r>
          </a:p>
        </p:txBody>
      </p:sp>
      <p:sp>
        <p:nvSpPr>
          <p:cNvPr id="2077" name="Text Box 35"/>
          <p:cNvSpPr txBox="1">
            <a:spLocks noChangeArrowheads="1"/>
          </p:cNvSpPr>
          <p:nvPr/>
        </p:nvSpPr>
        <p:spPr bwMode="auto">
          <a:xfrm>
            <a:off x="476250" y="1628775"/>
            <a:ext cx="450850" cy="396875"/>
          </a:xfrm>
          <a:prstGeom prst="rect">
            <a:avLst/>
          </a:prstGeom>
          <a:noFill/>
          <a:ln w="9525">
            <a:noFill/>
            <a:miter lim="800000"/>
            <a:headEnd/>
            <a:tailEnd/>
          </a:ln>
        </p:spPr>
        <p:txBody>
          <a:bodyPr>
            <a:spAutoFit/>
          </a:bodyPr>
          <a:lstStyle/>
          <a:p>
            <a:r>
              <a:rPr lang="ru-RU" sz="2000" b="1"/>
              <a:t>2.</a:t>
            </a:r>
          </a:p>
        </p:txBody>
      </p:sp>
      <p:sp>
        <p:nvSpPr>
          <p:cNvPr id="2078" name="Text Box 36"/>
          <p:cNvSpPr txBox="1">
            <a:spLocks noChangeArrowheads="1"/>
          </p:cNvSpPr>
          <p:nvPr/>
        </p:nvSpPr>
        <p:spPr bwMode="auto">
          <a:xfrm>
            <a:off x="476250" y="2168525"/>
            <a:ext cx="450850" cy="396875"/>
          </a:xfrm>
          <a:prstGeom prst="rect">
            <a:avLst/>
          </a:prstGeom>
          <a:noFill/>
          <a:ln w="9525">
            <a:noFill/>
            <a:miter lim="800000"/>
            <a:headEnd/>
            <a:tailEnd/>
          </a:ln>
        </p:spPr>
        <p:txBody>
          <a:bodyPr>
            <a:spAutoFit/>
          </a:bodyPr>
          <a:lstStyle/>
          <a:p>
            <a:r>
              <a:rPr lang="ru-RU" sz="2000" b="1"/>
              <a:t>3.</a:t>
            </a:r>
          </a:p>
        </p:txBody>
      </p:sp>
      <p:sp>
        <p:nvSpPr>
          <p:cNvPr id="2079" name="Text Box 37"/>
          <p:cNvSpPr txBox="1">
            <a:spLocks noChangeArrowheads="1"/>
          </p:cNvSpPr>
          <p:nvPr/>
        </p:nvSpPr>
        <p:spPr bwMode="auto">
          <a:xfrm>
            <a:off x="476250" y="2933700"/>
            <a:ext cx="450850" cy="396875"/>
          </a:xfrm>
          <a:prstGeom prst="rect">
            <a:avLst/>
          </a:prstGeom>
          <a:noFill/>
          <a:ln w="9525">
            <a:noFill/>
            <a:miter lim="800000"/>
            <a:headEnd/>
            <a:tailEnd/>
          </a:ln>
        </p:spPr>
        <p:txBody>
          <a:bodyPr>
            <a:spAutoFit/>
          </a:bodyPr>
          <a:lstStyle/>
          <a:p>
            <a:r>
              <a:rPr lang="ru-RU" sz="2000" b="1"/>
              <a:t>4.</a:t>
            </a:r>
          </a:p>
        </p:txBody>
      </p:sp>
      <p:sp>
        <p:nvSpPr>
          <p:cNvPr id="2080" name="Rectangle 38"/>
          <p:cNvSpPr>
            <a:spLocks noChangeArrowheads="1"/>
          </p:cNvSpPr>
          <p:nvPr/>
        </p:nvSpPr>
        <p:spPr bwMode="auto">
          <a:xfrm>
            <a:off x="341313" y="773113"/>
            <a:ext cx="4230687" cy="5986462"/>
          </a:xfrm>
          <a:prstGeom prst="rect">
            <a:avLst/>
          </a:prstGeom>
          <a:noFill/>
          <a:ln w="2857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6"/>
                                        </p:tgtEl>
                                        <p:attrNameLst>
                                          <p:attrName>style.visibility</p:attrName>
                                        </p:attrNameLst>
                                      </p:cBhvr>
                                      <p:to>
                                        <p:strVal val="visible"/>
                                      </p:to>
                                    </p:set>
                                    <p:anim calcmode="lin" valueType="num">
                                      <p:cBhvr additive="base">
                                        <p:cTn id="11" dur="500" fill="hold"/>
                                        <p:tgtEl>
                                          <p:spTgt spid="5126"/>
                                        </p:tgtEl>
                                        <p:attrNameLst>
                                          <p:attrName>ppt_x</p:attrName>
                                        </p:attrNameLst>
                                      </p:cBhvr>
                                      <p:tavLst>
                                        <p:tav tm="0">
                                          <p:val>
                                            <p:strVal val="#ppt_x"/>
                                          </p:val>
                                        </p:tav>
                                        <p:tav tm="100000">
                                          <p:val>
                                            <p:strVal val="#ppt_x"/>
                                          </p:val>
                                        </p:tav>
                                      </p:tavLst>
                                    </p:anim>
                                    <p:anim calcmode="lin" valueType="num">
                                      <p:cBhvr additive="base">
                                        <p:cTn id="12" dur="500" fill="hold"/>
                                        <p:tgtEl>
                                          <p:spTgt spid="512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8"/>
                                        </p:tgtEl>
                                        <p:attrNameLst>
                                          <p:attrName>style.visibility</p:attrName>
                                        </p:attrNameLst>
                                      </p:cBhvr>
                                      <p:to>
                                        <p:strVal val="visible"/>
                                      </p:to>
                                    </p:set>
                                    <p:anim calcmode="lin" valueType="num">
                                      <p:cBhvr additive="base">
                                        <p:cTn id="15" dur="500" fill="hold"/>
                                        <p:tgtEl>
                                          <p:spTgt spid="5128"/>
                                        </p:tgtEl>
                                        <p:attrNameLst>
                                          <p:attrName>ppt_x</p:attrName>
                                        </p:attrNameLst>
                                      </p:cBhvr>
                                      <p:tavLst>
                                        <p:tav tm="0">
                                          <p:val>
                                            <p:strVal val="#ppt_x"/>
                                          </p:val>
                                        </p:tav>
                                        <p:tav tm="100000">
                                          <p:val>
                                            <p:strVal val="#ppt_x"/>
                                          </p:val>
                                        </p:tav>
                                      </p:tavLst>
                                    </p:anim>
                                    <p:anim calcmode="lin" valueType="num">
                                      <p:cBhvr additive="base">
                                        <p:cTn id="16" dur="500" fill="hold"/>
                                        <p:tgtEl>
                                          <p:spTgt spid="512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130"/>
                                        </p:tgtEl>
                                        <p:attrNameLst>
                                          <p:attrName>style.visibility</p:attrName>
                                        </p:attrNameLst>
                                      </p:cBhvr>
                                      <p:to>
                                        <p:strVal val="visible"/>
                                      </p:to>
                                    </p:set>
                                    <p:anim calcmode="lin" valueType="num">
                                      <p:cBhvr additive="base">
                                        <p:cTn id="19" dur="500" fill="hold"/>
                                        <p:tgtEl>
                                          <p:spTgt spid="5130"/>
                                        </p:tgtEl>
                                        <p:attrNameLst>
                                          <p:attrName>ppt_x</p:attrName>
                                        </p:attrNameLst>
                                      </p:cBhvr>
                                      <p:tavLst>
                                        <p:tav tm="0">
                                          <p:val>
                                            <p:strVal val="#ppt_x"/>
                                          </p:val>
                                        </p:tav>
                                        <p:tav tm="100000">
                                          <p:val>
                                            <p:strVal val="#ppt_x"/>
                                          </p:val>
                                        </p:tav>
                                      </p:tavLst>
                                    </p:anim>
                                    <p:anim calcmode="lin" valueType="num">
                                      <p:cBhvr additive="base">
                                        <p:cTn id="20" dur="500" fill="hold"/>
                                        <p:tgtEl>
                                          <p:spTgt spid="513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133"/>
                                        </p:tgtEl>
                                        <p:attrNameLst>
                                          <p:attrName>style.visibility</p:attrName>
                                        </p:attrNameLst>
                                      </p:cBhvr>
                                      <p:to>
                                        <p:strVal val="visible"/>
                                      </p:to>
                                    </p:set>
                                    <p:anim calcmode="lin" valueType="num">
                                      <p:cBhvr additive="base">
                                        <p:cTn id="23" dur="500" fill="hold"/>
                                        <p:tgtEl>
                                          <p:spTgt spid="5133"/>
                                        </p:tgtEl>
                                        <p:attrNameLst>
                                          <p:attrName>ppt_x</p:attrName>
                                        </p:attrNameLst>
                                      </p:cBhvr>
                                      <p:tavLst>
                                        <p:tav tm="0">
                                          <p:val>
                                            <p:strVal val="#ppt_x"/>
                                          </p:val>
                                        </p:tav>
                                        <p:tav tm="100000">
                                          <p:val>
                                            <p:strVal val="#ppt_x"/>
                                          </p:val>
                                        </p:tav>
                                      </p:tavLst>
                                    </p:anim>
                                    <p:anim calcmode="lin" valueType="num">
                                      <p:cBhvr additive="base">
                                        <p:cTn id="24" dur="500" fill="hold"/>
                                        <p:tgtEl>
                                          <p:spTgt spid="513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34"/>
                                        </p:tgtEl>
                                        <p:attrNameLst>
                                          <p:attrName>style.visibility</p:attrName>
                                        </p:attrNameLst>
                                      </p:cBhvr>
                                      <p:to>
                                        <p:strVal val="visible"/>
                                      </p:to>
                                    </p:set>
                                    <p:anim calcmode="lin" valueType="num">
                                      <p:cBhvr additive="base">
                                        <p:cTn id="27" dur="500" fill="hold"/>
                                        <p:tgtEl>
                                          <p:spTgt spid="5134"/>
                                        </p:tgtEl>
                                        <p:attrNameLst>
                                          <p:attrName>ppt_x</p:attrName>
                                        </p:attrNameLst>
                                      </p:cBhvr>
                                      <p:tavLst>
                                        <p:tav tm="0">
                                          <p:val>
                                            <p:strVal val="#ppt_x"/>
                                          </p:val>
                                        </p:tav>
                                        <p:tav tm="100000">
                                          <p:val>
                                            <p:strVal val="#ppt_x"/>
                                          </p:val>
                                        </p:tav>
                                      </p:tavLst>
                                    </p:anim>
                                    <p:anim calcmode="lin" valueType="num">
                                      <p:cBhvr additive="base">
                                        <p:cTn id="28" dur="500" fill="hold"/>
                                        <p:tgtEl>
                                          <p:spTgt spid="513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135"/>
                                        </p:tgtEl>
                                        <p:attrNameLst>
                                          <p:attrName>style.visibility</p:attrName>
                                        </p:attrNameLst>
                                      </p:cBhvr>
                                      <p:to>
                                        <p:strVal val="visible"/>
                                      </p:to>
                                    </p:set>
                                    <p:anim calcmode="lin" valueType="num">
                                      <p:cBhvr additive="base">
                                        <p:cTn id="31" dur="500" fill="hold"/>
                                        <p:tgtEl>
                                          <p:spTgt spid="5135"/>
                                        </p:tgtEl>
                                        <p:attrNameLst>
                                          <p:attrName>ppt_x</p:attrName>
                                        </p:attrNameLst>
                                      </p:cBhvr>
                                      <p:tavLst>
                                        <p:tav tm="0">
                                          <p:val>
                                            <p:strVal val="#ppt_x"/>
                                          </p:val>
                                        </p:tav>
                                        <p:tav tm="100000">
                                          <p:val>
                                            <p:strVal val="#ppt_x"/>
                                          </p:val>
                                        </p:tav>
                                      </p:tavLst>
                                    </p:anim>
                                    <p:anim calcmode="lin" valueType="num">
                                      <p:cBhvr additive="base">
                                        <p:cTn id="32" dur="500" fill="hold"/>
                                        <p:tgtEl>
                                          <p:spTgt spid="513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136"/>
                                        </p:tgtEl>
                                        <p:attrNameLst>
                                          <p:attrName>style.visibility</p:attrName>
                                        </p:attrNameLst>
                                      </p:cBhvr>
                                      <p:to>
                                        <p:strVal val="visible"/>
                                      </p:to>
                                    </p:set>
                                    <p:anim calcmode="lin" valueType="num">
                                      <p:cBhvr additive="base">
                                        <p:cTn id="35" dur="500" fill="hold"/>
                                        <p:tgtEl>
                                          <p:spTgt spid="5136"/>
                                        </p:tgtEl>
                                        <p:attrNameLst>
                                          <p:attrName>ppt_x</p:attrName>
                                        </p:attrNameLst>
                                      </p:cBhvr>
                                      <p:tavLst>
                                        <p:tav tm="0">
                                          <p:val>
                                            <p:strVal val="#ppt_x"/>
                                          </p:val>
                                        </p:tav>
                                        <p:tav tm="100000">
                                          <p:val>
                                            <p:strVal val="#ppt_x"/>
                                          </p:val>
                                        </p:tav>
                                      </p:tavLst>
                                    </p:anim>
                                    <p:anim calcmode="lin" valueType="num">
                                      <p:cBhvr additive="base">
                                        <p:cTn id="36" dur="500" fill="hold"/>
                                        <p:tgtEl>
                                          <p:spTgt spid="5136"/>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137"/>
                                        </p:tgtEl>
                                        <p:attrNameLst>
                                          <p:attrName>style.visibility</p:attrName>
                                        </p:attrNameLst>
                                      </p:cBhvr>
                                      <p:to>
                                        <p:strVal val="visible"/>
                                      </p:to>
                                    </p:set>
                                    <p:anim calcmode="lin" valueType="num">
                                      <p:cBhvr additive="base">
                                        <p:cTn id="39" dur="500" fill="hold"/>
                                        <p:tgtEl>
                                          <p:spTgt spid="5137"/>
                                        </p:tgtEl>
                                        <p:attrNameLst>
                                          <p:attrName>ppt_x</p:attrName>
                                        </p:attrNameLst>
                                      </p:cBhvr>
                                      <p:tavLst>
                                        <p:tav tm="0">
                                          <p:val>
                                            <p:strVal val="#ppt_x"/>
                                          </p:val>
                                        </p:tav>
                                        <p:tav tm="100000">
                                          <p:val>
                                            <p:strVal val="#ppt_x"/>
                                          </p:val>
                                        </p:tav>
                                      </p:tavLst>
                                    </p:anim>
                                    <p:anim calcmode="lin" valueType="num">
                                      <p:cBhvr additive="base">
                                        <p:cTn id="40" dur="500" fill="hold"/>
                                        <p:tgtEl>
                                          <p:spTgt spid="513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138"/>
                                        </p:tgtEl>
                                        <p:attrNameLst>
                                          <p:attrName>style.visibility</p:attrName>
                                        </p:attrNameLst>
                                      </p:cBhvr>
                                      <p:to>
                                        <p:strVal val="visible"/>
                                      </p:to>
                                    </p:set>
                                    <p:anim calcmode="lin" valueType="num">
                                      <p:cBhvr additive="base">
                                        <p:cTn id="45" dur="500" fill="hold"/>
                                        <p:tgtEl>
                                          <p:spTgt spid="5138"/>
                                        </p:tgtEl>
                                        <p:attrNameLst>
                                          <p:attrName>ppt_x</p:attrName>
                                        </p:attrNameLst>
                                      </p:cBhvr>
                                      <p:tavLst>
                                        <p:tav tm="0">
                                          <p:val>
                                            <p:strVal val="#ppt_x"/>
                                          </p:val>
                                        </p:tav>
                                        <p:tav tm="100000">
                                          <p:val>
                                            <p:strVal val="#ppt_x"/>
                                          </p:val>
                                        </p:tav>
                                      </p:tavLst>
                                    </p:anim>
                                    <p:anim calcmode="lin" valueType="num">
                                      <p:cBhvr additive="base">
                                        <p:cTn id="46" dur="500" fill="hold"/>
                                        <p:tgtEl>
                                          <p:spTgt spid="513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139"/>
                                        </p:tgtEl>
                                        <p:attrNameLst>
                                          <p:attrName>style.visibility</p:attrName>
                                        </p:attrNameLst>
                                      </p:cBhvr>
                                      <p:to>
                                        <p:strVal val="visible"/>
                                      </p:to>
                                    </p:set>
                                    <p:anim calcmode="lin" valueType="num">
                                      <p:cBhvr additive="base">
                                        <p:cTn id="51" dur="500" fill="hold"/>
                                        <p:tgtEl>
                                          <p:spTgt spid="5139"/>
                                        </p:tgtEl>
                                        <p:attrNameLst>
                                          <p:attrName>ppt_x</p:attrName>
                                        </p:attrNameLst>
                                      </p:cBhvr>
                                      <p:tavLst>
                                        <p:tav tm="0">
                                          <p:val>
                                            <p:strVal val="#ppt_x"/>
                                          </p:val>
                                        </p:tav>
                                        <p:tav tm="100000">
                                          <p:val>
                                            <p:strVal val="#ppt_x"/>
                                          </p:val>
                                        </p:tav>
                                      </p:tavLst>
                                    </p:anim>
                                    <p:anim calcmode="lin" valueType="num">
                                      <p:cBhvr additive="base">
                                        <p:cTn id="52" dur="500" fill="hold"/>
                                        <p:tgtEl>
                                          <p:spTgt spid="513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5140"/>
                                        </p:tgtEl>
                                        <p:attrNameLst>
                                          <p:attrName>style.visibility</p:attrName>
                                        </p:attrNameLst>
                                      </p:cBhvr>
                                      <p:to>
                                        <p:strVal val="visible"/>
                                      </p:to>
                                    </p:set>
                                    <p:anim calcmode="lin" valueType="num">
                                      <p:cBhvr additive="base">
                                        <p:cTn id="57" dur="500" fill="hold"/>
                                        <p:tgtEl>
                                          <p:spTgt spid="5140"/>
                                        </p:tgtEl>
                                        <p:attrNameLst>
                                          <p:attrName>ppt_x</p:attrName>
                                        </p:attrNameLst>
                                      </p:cBhvr>
                                      <p:tavLst>
                                        <p:tav tm="0">
                                          <p:val>
                                            <p:strVal val="#ppt_x"/>
                                          </p:val>
                                        </p:tav>
                                        <p:tav tm="100000">
                                          <p:val>
                                            <p:strVal val="#ppt_x"/>
                                          </p:val>
                                        </p:tav>
                                      </p:tavLst>
                                    </p:anim>
                                    <p:anim calcmode="lin" valueType="num">
                                      <p:cBhvr additive="base">
                                        <p:cTn id="58" dur="500" fill="hold"/>
                                        <p:tgtEl>
                                          <p:spTgt spid="514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147"/>
                                        </p:tgtEl>
                                        <p:attrNameLst>
                                          <p:attrName>style.visibility</p:attrName>
                                        </p:attrNameLst>
                                      </p:cBhvr>
                                      <p:to>
                                        <p:strVal val="visible"/>
                                      </p:to>
                                    </p:set>
                                    <p:anim calcmode="lin" valueType="num">
                                      <p:cBhvr additive="base">
                                        <p:cTn id="63" dur="500" fill="hold"/>
                                        <p:tgtEl>
                                          <p:spTgt spid="5147"/>
                                        </p:tgtEl>
                                        <p:attrNameLst>
                                          <p:attrName>ppt_x</p:attrName>
                                        </p:attrNameLst>
                                      </p:cBhvr>
                                      <p:tavLst>
                                        <p:tav tm="0">
                                          <p:val>
                                            <p:strVal val="#ppt_x"/>
                                          </p:val>
                                        </p:tav>
                                        <p:tav tm="100000">
                                          <p:val>
                                            <p:strVal val="#ppt_x"/>
                                          </p:val>
                                        </p:tav>
                                      </p:tavLst>
                                    </p:anim>
                                    <p:anim calcmode="lin" valueType="num">
                                      <p:cBhvr additive="base">
                                        <p:cTn id="64" dur="500" fill="hold"/>
                                        <p:tgtEl>
                                          <p:spTgt spid="514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5132"/>
                                        </p:tgtEl>
                                        <p:attrNameLst>
                                          <p:attrName>style.visibility</p:attrName>
                                        </p:attrNameLst>
                                      </p:cBhvr>
                                      <p:to>
                                        <p:strVal val="visible"/>
                                      </p:to>
                                    </p:set>
                                    <p:anim calcmode="lin" valueType="num">
                                      <p:cBhvr additive="base">
                                        <p:cTn id="69" dur="500" fill="hold"/>
                                        <p:tgtEl>
                                          <p:spTgt spid="5132"/>
                                        </p:tgtEl>
                                        <p:attrNameLst>
                                          <p:attrName>ppt_x</p:attrName>
                                        </p:attrNameLst>
                                      </p:cBhvr>
                                      <p:tavLst>
                                        <p:tav tm="0">
                                          <p:val>
                                            <p:strVal val="#ppt_x"/>
                                          </p:val>
                                        </p:tav>
                                        <p:tav tm="100000">
                                          <p:val>
                                            <p:strVal val="#ppt_x"/>
                                          </p:val>
                                        </p:tav>
                                      </p:tavLst>
                                    </p:anim>
                                    <p:anim calcmode="lin" valueType="num">
                                      <p:cBhvr additive="base">
                                        <p:cTn id="70" dur="500" fill="hold"/>
                                        <p:tgtEl>
                                          <p:spTgt spid="513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5141"/>
                                        </p:tgtEl>
                                        <p:attrNameLst>
                                          <p:attrName>style.visibility</p:attrName>
                                        </p:attrNameLst>
                                      </p:cBhvr>
                                      <p:to>
                                        <p:strVal val="visible"/>
                                      </p:to>
                                    </p:set>
                                    <p:anim calcmode="lin" valueType="num">
                                      <p:cBhvr additive="base">
                                        <p:cTn id="75" dur="500" fill="hold"/>
                                        <p:tgtEl>
                                          <p:spTgt spid="5141"/>
                                        </p:tgtEl>
                                        <p:attrNameLst>
                                          <p:attrName>ppt_x</p:attrName>
                                        </p:attrNameLst>
                                      </p:cBhvr>
                                      <p:tavLst>
                                        <p:tav tm="0">
                                          <p:val>
                                            <p:strVal val="#ppt_x"/>
                                          </p:val>
                                        </p:tav>
                                        <p:tav tm="100000">
                                          <p:val>
                                            <p:strVal val="#ppt_x"/>
                                          </p:val>
                                        </p:tav>
                                      </p:tavLst>
                                    </p:anim>
                                    <p:anim calcmode="lin" valueType="num">
                                      <p:cBhvr additive="base">
                                        <p:cTn id="76" dur="500" fill="hold"/>
                                        <p:tgtEl>
                                          <p:spTgt spid="5141"/>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5142"/>
                                        </p:tgtEl>
                                        <p:attrNameLst>
                                          <p:attrName>style.visibility</p:attrName>
                                        </p:attrNameLst>
                                      </p:cBhvr>
                                      <p:to>
                                        <p:strVal val="visible"/>
                                      </p:to>
                                    </p:set>
                                    <p:anim calcmode="lin" valueType="num">
                                      <p:cBhvr additive="base">
                                        <p:cTn id="81" dur="500" fill="hold"/>
                                        <p:tgtEl>
                                          <p:spTgt spid="5142"/>
                                        </p:tgtEl>
                                        <p:attrNameLst>
                                          <p:attrName>ppt_x</p:attrName>
                                        </p:attrNameLst>
                                      </p:cBhvr>
                                      <p:tavLst>
                                        <p:tav tm="0">
                                          <p:val>
                                            <p:strVal val="#ppt_x"/>
                                          </p:val>
                                        </p:tav>
                                        <p:tav tm="100000">
                                          <p:val>
                                            <p:strVal val="#ppt_x"/>
                                          </p:val>
                                        </p:tav>
                                      </p:tavLst>
                                    </p:anim>
                                    <p:anim calcmode="lin" valueType="num">
                                      <p:cBhvr additive="base">
                                        <p:cTn id="82" dur="500" fill="hold"/>
                                        <p:tgtEl>
                                          <p:spTgt spid="514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5143"/>
                                        </p:tgtEl>
                                        <p:attrNameLst>
                                          <p:attrName>style.visibility</p:attrName>
                                        </p:attrNameLst>
                                      </p:cBhvr>
                                      <p:to>
                                        <p:strVal val="visible"/>
                                      </p:to>
                                    </p:set>
                                    <p:anim calcmode="lin" valueType="num">
                                      <p:cBhvr additive="base">
                                        <p:cTn id="87" dur="500" fill="hold"/>
                                        <p:tgtEl>
                                          <p:spTgt spid="5143"/>
                                        </p:tgtEl>
                                        <p:attrNameLst>
                                          <p:attrName>ppt_x</p:attrName>
                                        </p:attrNameLst>
                                      </p:cBhvr>
                                      <p:tavLst>
                                        <p:tav tm="0">
                                          <p:val>
                                            <p:strVal val="#ppt_x"/>
                                          </p:val>
                                        </p:tav>
                                        <p:tav tm="100000">
                                          <p:val>
                                            <p:strVal val="#ppt_x"/>
                                          </p:val>
                                        </p:tav>
                                      </p:tavLst>
                                    </p:anim>
                                    <p:anim calcmode="lin" valueType="num">
                                      <p:cBhvr additive="base">
                                        <p:cTn id="88" dur="500" fill="hold"/>
                                        <p:tgtEl>
                                          <p:spTgt spid="514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nodeType="clickEffect">
                                  <p:stCondLst>
                                    <p:cond delay="0"/>
                                  </p:stCondLst>
                                  <p:childTnLst>
                                    <p:set>
                                      <p:cBhvr>
                                        <p:cTn id="92" dur="1" fill="hold">
                                          <p:stCondLst>
                                            <p:cond delay="0"/>
                                          </p:stCondLst>
                                        </p:cTn>
                                        <p:tgtEl>
                                          <p:spTgt spid="5144"/>
                                        </p:tgtEl>
                                        <p:attrNameLst>
                                          <p:attrName>style.visibility</p:attrName>
                                        </p:attrNameLst>
                                      </p:cBhvr>
                                      <p:to>
                                        <p:strVal val="visible"/>
                                      </p:to>
                                    </p:set>
                                    <p:anim calcmode="lin" valueType="num">
                                      <p:cBhvr additive="base">
                                        <p:cTn id="93" dur="500" fill="hold"/>
                                        <p:tgtEl>
                                          <p:spTgt spid="5144"/>
                                        </p:tgtEl>
                                        <p:attrNameLst>
                                          <p:attrName>ppt_x</p:attrName>
                                        </p:attrNameLst>
                                      </p:cBhvr>
                                      <p:tavLst>
                                        <p:tav tm="0">
                                          <p:val>
                                            <p:strVal val="#ppt_x"/>
                                          </p:val>
                                        </p:tav>
                                        <p:tav tm="100000">
                                          <p:val>
                                            <p:strVal val="#ppt_x"/>
                                          </p:val>
                                        </p:tav>
                                      </p:tavLst>
                                    </p:anim>
                                    <p:anim calcmode="lin" valueType="num">
                                      <p:cBhvr additive="base">
                                        <p:cTn id="94" dur="500" fill="hold"/>
                                        <p:tgtEl>
                                          <p:spTgt spid="5144"/>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5145"/>
                                        </p:tgtEl>
                                        <p:attrNameLst>
                                          <p:attrName>style.visibility</p:attrName>
                                        </p:attrNameLst>
                                      </p:cBhvr>
                                      <p:to>
                                        <p:strVal val="visible"/>
                                      </p:to>
                                    </p:set>
                                    <p:anim calcmode="lin" valueType="num">
                                      <p:cBhvr additive="base">
                                        <p:cTn id="99" dur="500" fill="hold"/>
                                        <p:tgtEl>
                                          <p:spTgt spid="5145"/>
                                        </p:tgtEl>
                                        <p:attrNameLst>
                                          <p:attrName>ppt_x</p:attrName>
                                        </p:attrNameLst>
                                      </p:cBhvr>
                                      <p:tavLst>
                                        <p:tav tm="0">
                                          <p:val>
                                            <p:strVal val="#ppt_x"/>
                                          </p:val>
                                        </p:tav>
                                        <p:tav tm="100000">
                                          <p:val>
                                            <p:strVal val="#ppt_x"/>
                                          </p:val>
                                        </p:tav>
                                      </p:tavLst>
                                    </p:anim>
                                    <p:anim calcmode="lin" valueType="num">
                                      <p:cBhvr additive="base">
                                        <p:cTn id="100" dur="500" fill="hold"/>
                                        <p:tgtEl>
                                          <p:spTgt spid="514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5146"/>
                                        </p:tgtEl>
                                        <p:attrNameLst>
                                          <p:attrName>style.visibility</p:attrName>
                                        </p:attrNameLst>
                                      </p:cBhvr>
                                      <p:to>
                                        <p:strVal val="visible"/>
                                      </p:to>
                                    </p:set>
                                    <p:anim calcmode="lin" valueType="num">
                                      <p:cBhvr additive="base">
                                        <p:cTn id="105" dur="500" fill="hold"/>
                                        <p:tgtEl>
                                          <p:spTgt spid="5146"/>
                                        </p:tgtEl>
                                        <p:attrNameLst>
                                          <p:attrName>ppt_x</p:attrName>
                                        </p:attrNameLst>
                                      </p:cBhvr>
                                      <p:tavLst>
                                        <p:tav tm="0">
                                          <p:val>
                                            <p:strVal val="#ppt_x"/>
                                          </p:val>
                                        </p:tav>
                                        <p:tav tm="100000">
                                          <p:val>
                                            <p:strVal val="#ppt_x"/>
                                          </p:val>
                                        </p:tav>
                                      </p:tavLst>
                                    </p:anim>
                                    <p:anim calcmode="lin" valueType="num">
                                      <p:cBhvr additive="base">
                                        <p:cTn id="106" dur="500" fill="hold"/>
                                        <p:tgtEl>
                                          <p:spTgt spid="5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12"/>
          <p:cNvSpPr txBox="1">
            <a:spLocks noChangeArrowheads="1"/>
          </p:cNvSpPr>
          <p:nvPr/>
        </p:nvSpPr>
        <p:spPr bwMode="auto">
          <a:xfrm>
            <a:off x="341313" y="188913"/>
            <a:ext cx="8326437" cy="588962"/>
          </a:xfrm>
          <a:prstGeom prst="rect">
            <a:avLst/>
          </a:prstGeom>
          <a:solidFill>
            <a:srgbClr val="99CC00"/>
          </a:solidFill>
          <a:ln w="9525">
            <a:solidFill>
              <a:schemeClr val="tx1"/>
            </a:solidFill>
            <a:miter lim="800000"/>
            <a:headEnd/>
            <a:tailEnd/>
          </a:ln>
        </p:spPr>
        <p:txBody>
          <a:bodyPr>
            <a:spAutoFit/>
          </a:bodyPr>
          <a:lstStyle/>
          <a:p>
            <a:pPr algn="ctr">
              <a:spcBef>
                <a:spcPct val="50000"/>
              </a:spcBef>
            </a:pPr>
            <a:r>
              <a:rPr lang="ru-RU" sz="3200" b="1"/>
              <a:t>Физический смысл производной</a:t>
            </a:r>
          </a:p>
        </p:txBody>
      </p:sp>
      <p:sp>
        <p:nvSpPr>
          <p:cNvPr id="3080" name="Text Box 13"/>
          <p:cNvSpPr txBox="1">
            <a:spLocks noChangeArrowheads="1"/>
          </p:cNvSpPr>
          <p:nvPr/>
        </p:nvSpPr>
        <p:spPr bwMode="auto">
          <a:xfrm>
            <a:off x="341313" y="819150"/>
            <a:ext cx="2251075" cy="762000"/>
          </a:xfrm>
          <a:prstGeom prst="rect">
            <a:avLst/>
          </a:prstGeom>
          <a:noFill/>
          <a:ln w="9525">
            <a:noFill/>
            <a:miter lim="800000"/>
            <a:headEnd/>
            <a:tailEnd/>
          </a:ln>
        </p:spPr>
        <p:txBody>
          <a:bodyPr>
            <a:spAutoFit/>
          </a:bodyPr>
          <a:lstStyle/>
          <a:p>
            <a:pPr>
              <a:spcBef>
                <a:spcPct val="50000"/>
              </a:spcBef>
            </a:pPr>
            <a:r>
              <a:rPr lang="ru-RU" sz="4400" b="1"/>
              <a:t>Задача</a:t>
            </a:r>
          </a:p>
        </p:txBody>
      </p:sp>
      <p:sp>
        <p:nvSpPr>
          <p:cNvPr id="3081" name="Text Box 15"/>
          <p:cNvSpPr txBox="1">
            <a:spLocks noChangeArrowheads="1"/>
          </p:cNvSpPr>
          <p:nvPr/>
        </p:nvSpPr>
        <p:spPr bwMode="auto">
          <a:xfrm>
            <a:off x="0" y="1719263"/>
            <a:ext cx="5670550" cy="366712"/>
          </a:xfrm>
          <a:prstGeom prst="rect">
            <a:avLst/>
          </a:prstGeom>
          <a:noFill/>
          <a:ln w="9525">
            <a:noFill/>
            <a:miter lim="800000"/>
            <a:headEnd/>
            <a:tailEnd/>
          </a:ln>
        </p:spPr>
        <p:txBody>
          <a:bodyPr>
            <a:spAutoFit/>
          </a:bodyPr>
          <a:lstStyle/>
          <a:p>
            <a:pPr>
              <a:spcBef>
                <a:spcPct val="50000"/>
              </a:spcBef>
            </a:pPr>
            <a:r>
              <a:rPr lang="ru-RU"/>
              <a:t>Задан закон прямолинейного движения точки</a:t>
            </a:r>
          </a:p>
        </p:txBody>
      </p:sp>
      <p:graphicFrame>
        <p:nvGraphicFramePr>
          <p:cNvPr id="3074" name="Object 16"/>
          <p:cNvGraphicFramePr>
            <a:graphicFrameLocks noChangeAspect="1"/>
          </p:cNvGraphicFramePr>
          <p:nvPr>
            <p:ph sz="quarter" idx="1"/>
          </p:nvPr>
        </p:nvGraphicFramePr>
        <p:xfrm>
          <a:off x="5338763" y="1652588"/>
          <a:ext cx="3046412" cy="403225"/>
        </p:xfrm>
        <a:graphic>
          <a:graphicData uri="http://schemas.openxmlformats.org/presentationml/2006/ole">
            <p:oleObj spid="_x0000_s3074" name="Формула" r:id="rId3" imgW="1726920" imgH="228600" progId="Equation.3">
              <p:embed/>
            </p:oleObj>
          </a:graphicData>
        </a:graphic>
      </p:graphicFrame>
      <p:graphicFrame>
        <p:nvGraphicFramePr>
          <p:cNvPr id="6162" name="Object 18"/>
          <p:cNvGraphicFramePr>
            <a:graphicFrameLocks noChangeAspect="1"/>
          </p:cNvGraphicFramePr>
          <p:nvPr>
            <p:ph sz="quarter" idx="2"/>
          </p:nvPr>
        </p:nvGraphicFramePr>
        <p:xfrm>
          <a:off x="836613" y="2889250"/>
          <a:ext cx="5916612" cy="876300"/>
        </p:xfrm>
        <a:graphic>
          <a:graphicData uri="http://schemas.openxmlformats.org/presentationml/2006/ole">
            <p:oleObj spid="_x0000_s3075" name="Формула" r:id="rId4" imgW="2831760" imgH="419040" progId="Equation.3">
              <p:embed/>
            </p:oleObj>
          </a:graphicData>
        </a:graphic>
      </p:graphicFrame>
      <p:graphicFrame>
        <p:nvGraphicFramePr>
          <p:cNvPr id="6166" name="Object 22"/>
          <p:cNvGraphicFramePr>
            <a:graphicFrameLocks noChangeAspect="1"/>
          </p:cNvGraphicFramePr>
          <p:nvPr>
            <p:ph sz="quarter" idx="3"/>
          </p:nvPr>
        </p:nvGraphicFramePr>
        <p:xfrm>
          <a:off x="1365250" y="4879975"/>
          <a:ext cx="2222500" cy="304800"/>
        </p:xfrm>
        <a:graphic>
          <a:graphicData uri="http://schemas.openxmlformats.org/presentationml/2006/ole">
            <p:oleObj spid="_x0000_s3076" name="Формула" r:id="rId5" imgW="2222280" imgH="304560" progId="Equation.3">
              <p:embed/>
            </p:oleObj>
          </a:graphicData>
        </a:graphic>
      </p:graphicFrame>
      <p:graphicFrame>
        <p:nvGraphicFramePr>
          <p:cNvPr id="6170" name="Object 26"/>
          <p:cNvGraphicFramePr>
            <a:graphicFrameLocks noChangeAspect="1"/>
          </p:cNvGraphicFramePr>
          <p:nvPr>
            <p:ph sz="quarter" idx="4"/>
          </p:nvPr>
        </p:nvGraphicFramePr>
        <p:xfrm>
          <a:off x="2232025" y="5761038"/>
          <a:ext cx="2519363" cy="1058862"/>
        </p:xfrm>
        <a:graphic>
          <a:graphicData uri="http://schemas.openxmlformats.org/presentationml/2006/ole">
            <p:oleObj spid="_x0000_s3077" name="Формула" r:id="rId6" imgW="1269720" imgH="533160" progId="Equation.3">
              <p:embed/>
            </p:oleObj>
          </a:graphicData>
        </a:graphic>
      </p:graphicFrame>
      <p:sp>
        <p:nvSpPr>
          <p:cNvPr id="3082" name="Text Box 21"/>
          <p:cNvSpPr txBox="1">
            <a:spLocks noChangeArrowheads="1"/>
          </p:cNvSpPr>
          <p:nvPr/>
        </p:nvSpPr>
        <p:spPr bwMode="auto">
          <a:xfrm>
            <a:off x="250825" y="3878263"/>
            <a:ext cx="8596313" cy="457200"/>
          </a:xfrm>
          <a:prstGeom prst="rect">
            <a:avLst/>
          </a:prstGeom>
          <a:noFill/>
          <a:ln w="9525">
            <a:noFill/>
            <a:miter lim="800000"/>
            <a:headEnd/>
            <a:tailEnd/>
          </a:ln>
        </p:spPr>
        <p:txBody>
          <a:bodyPr>
            <a:spAutoFit/>
          </a:bodyPr>
          <a:lstStyle/>
          <a:p>
            <a:pPr>
              <a:spcBef>
                <a:spcPct val="50000"/>
              </a:spcBef>
            </a:pPr>
            <a:r>
              <a:rPr lang="ru-RU" sz="2400" b="1">
                <a:solidFill>
                  <a:srgbClr val="666699"/>
                </a:solidFill>
              </a:rPr>
              <a:t>2.</a:t>
            </a:r>
            <a:r>
              <a:rPr lang="ru-RU" sz="2400">
                <a:solidFill>
                  <a:srgbClr val="666699"/>
                </a:solidFill>
              </a:rPr>
              <a:t> Найти мгновенную скорость в момент времени </a:t>
            </a:r>
            <a:r>
              <a:rPr lang="en-US" sz="2400">
                <a:solidFill>
                  <a:srgbClr val="666699"/>
                </a:solidFill>
              </a:rPr>
              <a:t>t=3 </a:t>
            </a:r>
            <a:r>
              <a:rPr lang="ru-RU" sz="2400">
                <a:solidFill>
                  <a:srgbClr val="666699"/>
                </a:solidFill>
              </a:rPr>
              <a:t>сек.</a:t>
            </a:r>
          </a:p>
        </p:txBody>
      </p:sp>
      <p:sp>
        <p:nvSpPr>
          <p:cNvPr id="3083" name="Text Box 25"/>
          <p:cNvSpPr txBox="1">
            <a:spLocks noChangeArrowheads="1"/>
          </p:cNvSpPr>
          <p:nvPr/>
        </p:nvSpPr>
        <p:spPr bwMode="auto">
          <a:xfrm>
            <a:off x="250825" y="5273675"/>
            <a:ext cx="8596313" cy="457200"/>
          </a:xfrm>
          <a:prstGeom prst="rect">
            <a:avLst/>
          </a:prstGeom>
          <a:noFill/>
          <a:ln w="9525">
            <a:noFill/>
            <a:miter lim="800000"/>
            <a:headEnd/>
            <a:tailEnd/>
          </a:ln>
        </p:spPr>
        <p:txBody>
          <a:bodyPr>
            <a:spAutoFit/>
          </a:bodyPr>
          <a:lstStyle/>
          <a:p>
            <a:pPr>
              <a:spcBef>
                <a:spcPct val="50000"/>
              </a:spcBef>
            </a:pPr>
            <a:r>
              <a:rPr lang="ru-RU" sz="2400" b="1">
                <a:solidFill>
                  <a:srgbClr val="666699"/>
                </a:solidFill>
              </a:rPr>
              <a:t>3.</a:t>
            </a:r>
            <a:r>
              <a:rPr lang="ru-RU" sz="2400">
                <a:solidFill>
                  <a:srgbClr val="666699"/>
                </a:solidFill>
              </a:rPr>
              <a:t> Найти ускорение при </a:t>
            </a:r>
            <a:r>
              <a:rPr lang="en-US" sz="2400">
                <a:solidFill>
                  <a:srgbClr val="666699"/>
                </a:solidFill>
              </a:rPr>
              <a:t>t=3 </a:t>
            </a:r>
            <a:r>
              <a:rPr lang="ru-RU" sz="2400">
                <a:solidFill>
                  <a:srgbClr val="666699"/>
                </a:solidFill>
              </a:rPr>
              <a:t>сек</a:t>
            </a:r>
          </a:p>
        </p:txBody>
      </p:sp>
      <p:sp>
        <p:nvSpPr>
          <p:cNvPr id="3084" name="Text Box 29"/>
          <p:cNvSpPr txBox="1">
            <a:spLocks noChangeArrowheads="1"/>
          </p:cNvSpPr>
          <p:nvPr/>
        </p:nvSpPr>
        <p:spPr bwMode="auto">
          <a:xfrm>
            <a:off x="250825" y="2393950"/>
            <a:ext cx="8893175" cy="457200"/>
          </a:xfrm>
          <a:prstGeom prst="rect">
            <a:avLst/>
          </a:prstGeom>
          <a:noFill/>
          <a:ln w="9525">
            <a:noFill/>
            <a:miter lim="800000"/>
            <a:headEnd/>
            <a:tailEnd/>
          </a:ln>
        </p:spPr>
        <p:txBody>
          <a:bodyPr>
            <a:spAutoFit/>
          </a:bodyPr>
          <a:lstStyle/>
          <a:p>
            <a:pPr>
              <a:spcBef>
                <a:spcPct val="50000"/>
              </a:spcBef>
            </a:pPr>
            <a:r>
              <a:rPr lang="ru-RU" sz="2400">
                <a:solidFill>
                  <a:srgbClr val="666699"/>
                </a:solidFill>
              </a:rPr>
              <a:t>1. Найти среднюю скорость движения на указанном отрезке</a:t>
            </a:r>
          </a:p>
        </p:txBody>
      </p:sp>
      <p:sp>
        <p:nvSpPr>
          <p:cNvPr id="3085" name="Line 30"/>
          <p:cNvSpPr>
            <a:spLocks noChangeShapeType="1"/>
          </p:cNvSpPr>
          <p:nvPr/>
        </p:nvSpPr>
        <p:spPr bwMode="auto">
          <a:xfrm>
            <a:off x="0" y="3878263"/>
            <a:ext cx="9144000" cy="0"/>
          </a:xfrm>
          <a:prstGeom prst="line">
            <a:avLst/>
          </a:prstGeom>
          <a:noFill/>
          <a:ln w="12700">
            <a:solidFill>
              <a:schemeClr val="tx1"/>
            </a:solidFill>
            <a:round/>
            <a:headEnd/>
            <a:tailEnd/>
          </a:ln>
        </p:spPr>
        <p:txBody>
          <a:bodyPr/>
          <a:lstStyle/>
          <a:p>
            <a:endParaRPr lang="ru-RU"/>
          </a:p>
        </p:txBody>
      </p:sp>
      <p:sp>
        <p:nvSpPr>
          <p:cNvPr id="3086" name="Line 31"/>
          <p:cNvSpPr>
            <a:spLocks noChangeShapeType="1"/>
          </p:cNvSpPr>
          <p:nvPr/>
        </p:nvSpPr>
        <p:spPr bwMode="auto">
          <a:xfrm>
            <a:off x="0" y="5364163"/>
            <a:ext cx="9144000" cy="0"/>
          </a:xfrm>
          <a:prstGeom prst="line">
            <a:avLst/>
          </a:prstGeom>
          <a:noFill/>
          <a:ln w="12700">
            <a:solidFill>
              <a:schemeClr val="tx1"/>
            </a:solidFill>
            <a:round/>
            <a:headEnd/>
            <a:tailEnd/>
          </a:ln>
        </p:spPr>
        <p:txBody>
          <a:bodyPr/>
          <a:lstStyle/>
          <a:p>
            <a:endParaRPr lang="ru-RU"/>
          </a:p>
        </p:txBody>
      </p:sp>
      <p:graphicFrame>
        <p:nvGraphicFramePr>
          <p:cNvPr id="3078" name="Object 32"/>
          <p:cNvGraphicFramePr>
            <a:graphicFrameLocks noChangeAspect="1"/>
          </p:cNvGraphicFramePr>
          <p:nvPr/>
        </p:nvGraphicFramePr>
        <p:xfrm>
          <a:off x="1285875" y="4238625"/>
          <a:ext cx="3014663" cy="522288"/>
        </p:xfrm>
        <a:graphic>
          <a:graphicData uri="http://schemas.openxmlformats.org/presentationml/2006/ole">
            <p:oleObj spid="_x0000_s3078" name="Формула" r:id="rId7" imgW="13204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62"/>
                                        </p:tgtEl>
                                        <p:attrNameLst>
                                          <p:attrName>style.visibility</p:attrName>
                                        </p:attrNameLst>
                                      </p:cBhvr>
                                      <p:to>
                                        <p:strVal val="visible"/>
                                      </p:to>
                                    </p:set>
                                    <p:anim calcmode="lin" valueType="num">
                                      <p:cBhvr additive="base">
                                        <p:cTn id="7" dur="500" fill="hold"/>
                                        <p:tgtEl>
                                          <p:spTgt spid="6162"/>
                                        </p:tgtEl>
                                        <p:attrNameLst>
                                          <p:attrName>ppt_x</p:attrName>
                                        </p:attrNameLst>
                                      </p:cBhvr>
                                      <p:tavLst>
                                        <p:tav tm="0">
                                          <p:val>
                                            <p:strVal val="#ppt_x"/>
                                          </p:val>
                                        </p:tav>
                                        <p:tav tm="100000">
                                          <p:val>
                                            <p:strVal val="#ppt_x"/>
                                          </p:val>
                                        </p:tav>
                                      </p:tavLst>
                                    </p:anim>
                                    <p:anim calcmode="lin" valueType="num">
                                      <p:cBhvr additive="base">
                                        <p:cTn id="8" dur="500" fill="hold"/>
                                        <p:tgtEl>
                                          <p:spTgt spid="61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66"/>
                                        </p:tgtEl>
                                        <p:attrNameLst>
                                          <p:attrName>style.visibility</p:attrName>
                                        </p:attrNameLst>
                                      </p:cBhvr>
                                      <p:to>
                                        <p:strVal val="visible"/>
                                      </p:to>
                                    </p:set>
                                    <p:anim calcmode="lin" valueType="num">
                                      <p:cBhvr additive="base">
                                        <p:cTn id="13" dur="500" fill="hold"/>
                                        <p:tgtEl>
                                          <p:spTgt spid="6166"/>
                                        </p:tgtEl>
                                        <p:attrNameLst>
                                          <p:attrName>ppt_x</p:attrName>
                                        </p:attrNameLst>
                                      </p:cBhvr>
                                      <p:tavLst>
                                        <p:tav tm="0">
                                          <p:val>
                                            <p:strVal val="#ppt_x"/>
                                          </p:val>
                                        </p:tav>
                                        <p:tav tm="100000">
                                          <p:val>
                                            <p:strVal val="#ppt_x"/>
                                          </p:val>
                                        </p:tav>
                                      </p:tavLst>
                                    </p:anim>
                                    <p:anim calcmode="lin" valueType="num">
                                      <p:cBhvr additive="base">
                                        <p:cTn id="14" dur="500" fill="hold"/>
                                        <p:tgtEl>
                                          <p:spTgt spid="61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70"/>
                                        </p:tgtEl>
                                        <p:attrNameLst>
                                          <p:attrName>style.visibility</p:attrName>
                                        </p:attrNameLst>
                                      </p:cBhvr>
                                      <p:to>
                                        <p:strVal val="visible"/>
                                      </p:to>
                                    </p:set>
                                    <p:anim calcmode="lin" valueType="num">
                                      <p:cBhvr additive="base">
                                        <p:cTn id="19" dur="500" fill="hold"/>
                                        <p:tgtEl>
                                          <p:spTgt spid="6170"/>
                                        </p:tgtEl>
                                        <p:attrNameLst>
                                          <p:attrName>ppt_x</p:attrName>
                                        </p:attrNameLst>
                                      </p:cBhvr>
                                      <p:tavLst>
                                        <p:tav tm="0">
                                          <p:val>
                                            <p:strVal val="#ppt_x"/>
                                          </p:val>
                                        </p:tav>
                                        <p:tav tm="100000">
                                          <p:val>
                                            <p:strVal val="#ppt_x"/>
                                          </p:val>
                                        </p:tav>
                                      </p:tavLst>
                                    </p:anim>
                                    <p:anim calcmode="lin" valueType="num">
                                      <p:cBhvr additive="base">
                                        <p:cTn id="20" dur="500" fill="hold"/>
                                        <p:tgtEl>
                                          <p:spTgt spid="6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sz="quarter"/>
          </p:nvPr>
        </p:nvSpPr>
        <p:spPr>
          <a:xfrm>
            <a:off x="0" y="279400"/>
            <a:ext cx="9144000" cy="498475"/>
          </a:xfrm>
          <a:solidFill>
            <a:srgbClr val="FFFF99"/>
          </a:solidFill>
          <a:ln>
            <a:solidFill>
              <a:schemeClr val="tx1"/>
            </a:solidFill>
          </a:ln>
        </p:spPr>
        <p:txBody>
          <a:bodyPr rtlCol="0">
            <a:normAutofit fontScale="90000"/>
          </a:bodyPr>
          <a:lstStyle/>
          <a:p>
            <a:pPr fontAlgn="auto">
              <a:spcAft>
                <a:spcPts val="0"/>
              </a:spcAft>
              <a:defRPr/>
            </a:pPr>
            <a:r>
              <a:rPr lang="ru-RU" sz="3600" b="1" smtClean="0">
                <a:solidFill>
                  <a:srgbClr val="666699"/>
                </a:solidFill>
              </a:rPr>
              <a:t>Геометрический смысл производной</a:t>
            </a:r>
          </a:p>
        </p:txBody>
      </p:sp>
      <p:graphicFrame>
        <p:nvGraphicFramePr>
          <p:cNvPr id="18436" name="Object 4"/>
          <p:cNvGraphicFramePr>
            <a:graphicFrameLocks noChangeAspect="1"/>
          </p:cNvGraphicFramePr>
          <p:nvPr>
            <p:ph sz="quarter" idx="1"/>
          </p:nvPr>
        </p:nvGraphicFramePr>
        <p:xfrm>
          <a:off x="1557338" y="901700"/>
          <a:ext cx="3349625" cy="641350"/>
        </p:xfrm>
        <a:graphic>
          <a:graphicData uri="http://schemas.openxmlformats.org/presentationml/2006/ole">
            <p:oleObj spid="_x0000_s4098" name="Формула" r:id="rId3" imgW="1193760" imgH="228600" progId="Equation.3">
              <p:embed/>
            </p:oleObj>
          </a:graphicData>
        </a:graphic>
      </p:graphicFrame>
      <p:graphicFrame>
        <p:nvGraphicFramePr>
          <p:cNvPr id="4099" name="Object 7"/>
          <p:cNvGraphicFramePr>
            <a:graphicFrameLocks noChangeAspect="1"/>
          </p:cNvGraphicFramePr>
          <p:nvPr>
            <p:ph sz="quarter" idx="2"/>
          </p:nvPr>
        </p:nvGraphicFramePr>
        <p:xfrm>
          <a:off x="6584950" y="2528888"/>
          <a:ext cx="165100" cy="330200"/>
        </p:xfrm>
        <a:graphic>
          <a:graphicData uri="http://schemas.openxmlformats.org/presentationml/2006/ole">
            <p:oleObj spid="_x0000_s4099" name="Формула" r:id="rId4" imgW="164880" imgH="330120" progId="Equation.3">
              <p:embed/>
            </p:oleObj>
          </a:graphicData>
        </a:graphic>
      </p:graphicFrame>
      <p:graphicFrame>
        <p:nvGraphicFramePr>
          <p:cNvPr id="4100" name="Object 9"/>
          <p:cNvGraphicFramePr>
            <a:graphicFrameLocks noChangeAspect="1"/>
          </p:cNvGraphicFramePr>
          <p:nvPr>
            <p:ph sz="quarter" idx="3"/>
          </p:nvPr>
        </p:nvGraphicFramePr>
        <p:xfrm>
          <a:off x="7181850" y="2889250"/>
          <a:ext cx="809625" cy="441325"/>
        </p:xfrm>
        <a:graphic>
          <a:graphicData uri="http://schemas.openxmlformats.org/presentationml/2006/ole">
            <p:oleObj spid="_x0000_s4100" name="Формула" r:id="rId5" imgW="419040" imgH="228600" progId="Equation.3">
              <p:embed/>
            </p:oleObj>
          </a:graphicData>
        </a:graphic>
      </p:graphicFrame>
      <p:graphicFrame>
        <p:nvGraphicFramePr>
          <p:cNvPr id="18443" name="Object 11"/>
          <p:cNvGraphicFramePr>
            <a:graphicFrameLocks noChangeAspect="1"/>
          </p:cNvGraphicFramePr>
          <p:nvPr>
            <p:ph sz="quarter" idx="4"/>
          </p:nvPr>
        </p:nvGraphicFramePr>
        <p:xfrm>
          <a:off x="206375" y="5094288"/>
          <a:ext cx="1079500" cy="387350"/>
        </p:xfrm>
        <a:graphic>
          <a:graphicData uri="http://schemas.openxmlformats.org/presentationml/2006/ole">
            <p:oleObj spid="_x0000_s4101" name="Формула" r:id="rId6" imgW="495000" imgH="177480" progId="Equation.3">
              <p:embed/>
            </p:oleObj>
          </a:graphicData>
        </a:graphic>
      </p:graphicFrame>
      <p:sp>
        <p:nvSpPr>
          <p:cNvPr id="4108" name="Text Box 6"/>
          <p:cNvSpPr txBox="1">
            <a:spLocks noChangeArrowheads="1"/>
          </p:cNvSpPr>
          <p:nvPr/>
        </p:nvSpPr>
        <p:spPr bwMode="auto">
          <a:xfrm>
            <a:off x="6146800" y="863600"/>
            <a:ext cx="2746375" cy="2378075"/>
          </a:xfrm>
          <a:prstGeom prst="rect">
            <a:avLst/>
          </a:prstGeom>
          <a:noFill/>
          <a:ln w="9525">
            <a:noFill/>
            <a:miter lim="800000"/>
            <a:headEnd/>
            <a:tailEnd/>
          </a:ln>
        </p:spPr>
        <p:txBody>
          <a:bodyPr>
            <a:spAutoFit/>
          </a:bodyPr>
          <a:lstStyle/>
          <a:p>
            <a:pPr>
              <a:spcBef>
                <a:spcPct val="50000"/>
              </a:spcBef>
            </a:pPr>
            <a:r>
              <a:rPr lang="ru-RU" sz="2000" b="1"/>
              <a:t>Задача:    </a:t>
            </a:r>
            <a:r>
              <a:rPr lang="ru-RU" sz="2000"/>
              <a:t>На рисунке изображён график функции </a:t>
            </a:r>
            <a:r>
              <a:rPr lang="en-US" sz="2000"/>
              <a:t>y=f(x) </a:t>
            </a:r>
            <a:r>
              <a:rPr lang="ru-RU" sz="2000"/>
              <a:t>и касательная к нему в точке </a:t>
            </a:r>
            <a:r>
              <a:rPr lang="ru-RU" sz="2000" b="1"/>
              <a:t>А</a:t>
            </a:r>
            <a:r>
              <a:rPr lang="ru-RU" sz="2000"/>
              <a:t> с абсциссой </a:t>
            </a:r>
          </a:p>
          <a:p>
            <a:pPr>
              <a:spcBef>
                <a:spcPct val="50000"/>
              </a:spcBef>
            </a:pPr>
            <a:r>
              <a:rPr lang="ru-RU" sz="2000" b="1"/>
              <a:t>Найти:</a:t>
            </a:r>
          </a:p>
        </p:txBody>
      </p:sp>
      <p:graphicFrame>
        <p:nvGraphicFramePr>
          <p:cNvPr id="18445" name="Object 13"/>
          <p:cNvGraphicFramePr>
            <a:graphicFrameLocks noChangeAspect="1"/>
          </p:cNvGraphicFramePr>
          <p:nvPr/>
        </p:nvGraphicFramePr>
        <p:xfrm>
          <a:off x="1285875" y="4994275"/>
          <a:ext cx="2295525" cy="1863725"/>
        </p:xfrm>
        <a:graphic>
          <a:graphicData uri="http://schemas.openxmlformats.org/presentationml/2006/ole">
            <p:oleObj spid="_x0000_s4102" name="Формула" r:id="rId7" imgW="1282680" imgH="1041120" progId="Equation.3">
              <p:embed/>
            </p:oleObj>
          </a:graphicData>
        </a:graphic>
      </p:graphicFrame>
      <p:graphicFrame>
        <p:nvGraphicFramePr>
          <p:cNvPr id="18446" name="Object 14"/>
          <p:cNvGraphicFramePr>
            <a:graphicFrameLocks noChangeAspect="1"/>
          </p:cNvGraphicFramePr>
          <p:nvPr/>
        </p:nvGraphicFramePr>
        <p:xfrm>
          <a:off x="3897313" y="5499100"/>
          <a:ext cx="2565400" cy="434975"/>
        </p:xfrm>
        <a:graphic>
          <a:graphicData uri="http://schemas.openxmlformats.org/presentationml/2006/ole">
            <p:oleObj spid="_x0000_s4103" name="Формула" r:id="rId8" imgW="1346040" imgH="228600" progId="Equation.3">
              <p:embed/>
            </p:oleObj>
          </a:graphicData>
        </a:graphic>
      </p:graphicFrame>
      <p:sp>
        <p:nvSpPr>
          <p:cNvPr id="18447" name="Text Box 15"/>
          <p:cNvSpPr txBox="1">
            <a:spLocks noChangeArrowheads="1"/>
          </p:cNvSpPr>
          <p:nvPr/>
        </p:nvSpPr>
        <p:spPr bwMode="auto">
          <a:xfrm>
            <a:off x="3357563" y="4733925"/>
            <a:ext cx="4095750" cy="579438"/>
          </a:xfrm>
          <a:prstGeom prst="rect">
            <a:avLst/>
          </a:prstGeom>
          <a:noFill/>
          <a:ln w="9525">
            <a:noFill/>
            <a:miter lim="800000"/>
            <a:headEnd/>
            <a:tailEnd/>
          </a:ln>
        </p:spPr>
        <p:txBody>
          <a:bodyPr>
            <a:spAutoFit/>
          </a:bodyPr>
          <a:lstStyle/>
          <a:p>
            <a:pPr>
              <a:spcBef>
                <a:spcPct val="50000"/>
              </a:spcBef>
            </a:pPr>
            <a:r>
              <a:rPr lang="ru-RU" sz="3200" b="1"/>
              <a:t>Решение:</a:t>
            </a:r>
          </a:p>
        </p:txBody>
      </p:sp>
      <p:sp>
        <p:nvSpPr>
          <p:cNvPr id="4110" name="Line 16"/>
          <p:cNvSpPr>
            <a:spLocks noChangeShapeType="1"/>
          </p:cNvSpPr>
          <p:nvPr/>
        </p:nvSpPr>
        <p:spPr bwMode="auto">
          <a:xfrm>
            <a:off x="0" y="4778375"/>
            <a:ext cx="9144000" cy="0"/>
          </a:xfrm>
          <a:prstGeom prst="line">
            <a:avLst/>
          </a:prstGeom>
          <a:noFill/>
          <a:ln w="9525">
            <a:solidFill>
              <a:schemeClr val="tx1"/>
            </a:solidFill>
            <a:round/>
            <a:headEnd/>
            <a:tailEnd/>
          </a:ln>
        </p:spPr>
        <p:txBody>
          <a:bodyPr/>
          <a:lstStyle/>
          <a:p>
            <a:endParaRPr lang="ru-RU"/>
          </a:p>
        </p:txBody>
      </p:sp>
      <p:sp>
        <p:nvSpPr>
          <p:cNvPr id="4111" name="Line 17"/>
          <p:cNvSpPr>
            <a:spLocks noChangeShapeType="1"/>
          </p:cNvSpPr>
          <p:nvPr/>
        </p:nvSpPr>
        <p:spPr bwMode="auto">
          <a:xfrm flipV="1">
            <a:off x="971550" y="1763713"/>
            <a:ext cx="0" cy="2700337"/>
          </a:xfrm>
          <a:prstGeom prst="line">
            <a:avLst/>
          </a:prstGeom>
          <a:noFill/>
          <a:ln w="9525">
            <a:solidFill>
              <a:schemeClr val="tx1"/>
            </a:solidFill>
            <a:round/>
            <a:headEnd/>
            <a:tailEnd type="triangle" w="med" len="med"/>
          </a:ln>
        </p:spPr>
        <p:txBody>
          <a:bodyPr/>
          <a:lstStyle/>
          <a:p>
            <a:endParaRPr lang="ru-RU"/>
          </a:p>
        </p:txBody>
      </p:sp>
      <p:sp>
        <p:nvSpPr>
          <p:cNvPr id="4112" name="Line 18"/>
          <p:cNvSpPr>
            <a:spLocks noChangeShapeType="1"/>
          </p:cNvSpPr>
          <p:nvPr/>
        </p:nvSpPr>
        <p:spPr bwMode="auto">
          <a:xfrm>
            <a:off x="746125" y="4149725"/>
            <a:ext cx="4049713" cy="0"/>
          </a:xfrm>
          <a:prstGeom prst="line">
            <a:avLst/>
          </a:prstGeom>
          <a:noFill/>
          <a:ln w="9525">
            <a:solidFill>
              <a:schemeClr val="tx1"/>
            </a:solidFill>
            <a:round/>
            <a:headEnd/>
            <a:tailEnd type="triangle" w="med" len="med"/>
          </a:ln>
        </p:spPr>
        <p:txBody>
          <a:bodyPr/>
          <a:lstStyle/>
          <a:p>
            <a:endParaRPr lang="ru-RU"/>
          </a:p>
        </p:txBody>
      </p:sp>
      <p:sp>
        <p:nvSpPr>
          <p:cNvPr id="4113" name="Text Box 19"/>
          <p:cNvSpPr txBox="1">
            <a:spLocks noChangeArrowheads="1"/>
          </p:cNvSpPr>
          <p:nvPr/>
        </p:nvSpPr>
        <p:spPr bwMode="auto">
          <a:xfrm>
            <a:off x="657225" y="1584325"/>
            <a:ext cx="360363" cy="366713"/>
          </a:xfrm>
          <a:prstGeom prst="rect">
            <a:avLst/>
          </a:prstGeom>
          <a:noFill/>
          <a:ln w="9525">
            <a:noFill/>
            <a:miter lim="800000"/>
            <a:headEnd/>
            <a:tailEnd/>
          </a:ln>
        </p:spPr>
        <p:txBody>
          <a:bodyPr>
            <a:spAutoFit/>
          </a:bodyPr>
          <a:lstStyle/>
          <a:p>
            <a:pPr>
              <a:spcBef>
                <a:spcPct val="50000"/>
              </a:spcBef>
            </a:pPr>
            <a:r>
              <a:rPr lang="ru-RU"/>
              <a:t>у</a:t>
            </a:r>
          </a:p>
        </p:txBody>
      </p:sp>
      <p:sp>
        <p:nvSpPr>
          <p:cNvPr id="4114" name="Text Box 20"/>
          <p:cNvSpPr txBox="1">
            <a:spLocks noChangeArrowheads="1"/>
          </p:cNvSpPr>
          <p:nvPr/>
        </p:nvSpPr>
        <p:spPr bwMode="auto">
          <a:xfrm>
            <a:off x="4797425" y="4059238"/>
            <a:ext cx="360363" cy="366712"/>
          </a:xfrm>
          <a:prstGeom prst="rect">
            <a:avLst/>
          </a:prstGeom>
          <a:noFill/>
          <a:ln w="9525">
            <a:noFill/>
            <a:miter lim="800000"/>
            <a:headEnd/>
            <a:tailEnd/>
          </a:ln>
        </p:spPr>
        <p:txBody>
          <a:bodyPr>
            <a:spAutoFit/>
          </a:bodyPr>
          <a:lstStyle/>
          <a:p>
            <a:pPr>
              <a:spcBef>
                <a:spcPct val="50000"/>
              </a:spcBef>
            </a:pPr>
            <a:r>
              <a:rPr lang="ru-RU"/>
              <a:t>х</a:t>
            </a:r>
          </a:p>
        </p:txBody>
      </p:sp>
      <p:sp>
        <p:nvSpPr>
          <p:cNvPr id="4115" name="Text Box 21"/>
          <p:cNvSpPr txBox="1">
            <a:spLocks noChangeArrowheads="1"/>
          </p:cNvSpPr>
          <p:nvPr/>
        </p:nvSpPr>
        <p:spPr bwMode="auto">
          <a:xfrm>
            <a:off x="701675" y="4149725"/>
            <a:ext cx="269875" cy="244475"/>
          </a:xfrm>
          <a:prstGeom prst="rect">
            <a:avLst/>
          </a:prstGeom>
          <a:noFill/>
          <a:ln w="9525">
            <a:noFill/>
            <a:miter lim="800000"/>
            <a:headEnd/>
            <a:tailEnd/>
          </a:ln>
        </p:spPr>
        <p:txBody>
          <a:bodyPr>
            <a:spAutoFit/>
          </a:bodyPr>
          <a:lstStyle/>
          <a:p>
            <a:pPr>
              <a:spcBef>
                <a:spcPct val="50000"/>
              </a:spcBef>
            </a:pPr>
            <a:r>
              <a:rPr lang="ru-RU" sz="1000"/>
              <a:t>0</a:t>
            </a:r>
          </a:p>
        </p:txBody>
      </p:sp>
      <p:sp>
        <p:nvSpPr>
          <p:cNvPr id="4116" name="Line 22"/>
          <p:cNvSpPr>
            <a:spLocks noChangeShapeType="1"/>
          </p:cNvSpPr>
          <p:nvPr/>
        </p:nvSpPr>
        <p:spPr bwMode="auto">
          <a:xfrm>
            <a:off x="927100" y="3429000"/>
            <a:ext cx="88900" cy="0"/>
          </a:xfrm>
          <a:prstGeom prst="line">
            <a:avLst/>
          </a:prstGeom>
          <a:noFill/>
          <a:ln w="15875">
            <a:solidFill>
              <a:schemeClr val="tx1"/>
            </a:solidFill>
            <a:round/>
            <a:headEnd/>
            <a:tailEnd/>
          </a:ln>
        </p:spPr>
        <p:txBody>
          <a:bodyPr/>
          <a:lstStyle/>
          <a:p>
            <a:endParaRPr lang="ru-RU"/>
          </a:p>
        </p:txBody>
      </p:sp>
      <p:sp>
        <p:nvSpPr>
          <p:cNvPr id="4117" name="Line 23"/>
          <p:cNvSpPr>
            <a:spLocks noChangeShapeType="1"/>
          </p:cNvSpPr>
          <p:nvPr/>
        </p:nvSpPr>
        <p:spPr bwMode="auto">
          <a:xfrm>
            <a:off x="927100" y="2708275"/>
            <a:ext cx="88900" cy="0"/>
          </a:xfrm>
          <a:prstGeom prst="line">
            <a:avLst/>
          </a:prstGeom>
          <a:noFill/>
          <a:ln w="15875">
            <a:solidFill>
              <a:schemeClr val="tx1"/>
            </a:solidFill>
            <a:round/>
            <a:headEnd/>
            <a:tailEnd/>
          </a:ln>
        </p:spPr>
        <p:txBody>
          <a:bodyPr/>
          <a:lstStyle/>
          <a:p>
            <a:endParaRPr lang="ru-RU"/>
          </a:p>
        </p:txBody>
      </p:sp>
      <p:sp>
        <p:nvSpPr>
          <p:cNvPr id="4118" name="Line 25"/>
          <p:cNvSpPr>
            <a:spLocks noChangeShapeType="1"/>
          </p:cNvSpPr>
          <p:nvPr/>
        </p:nvSpPr>
        <p:spPr bwMode="auto">
          <a:xfrm>
            <a:off x="927100" y="1989138"/>
            <a:ext cx="88900" cy="0"/>
          </a:xfrm>
          <a:prstGeom prst="line">
            <a:avLst/>
          </a:prstGeom>
          <a:noFill/>
          <a:ln w="15875">
            <a:solidFill>
              <a:schemeClr val="tx1"/>
            </a:solidFill>
            <a:round/>
            <a:headEnd/>
            <a:tailEnd/>
          </a:ln>
        </p:spPr>
        <p:txBody>
          <a:bodyPr/>
          <a:lstStyle/>
          <a:p>
            <a:endParaRPr lang="ru-RU"/>
          </a:p>
        </p:txBody>
      </p:sp>
      <p:sp>
        <p:nvSpPr>
          <p:cNvPr id="4119" name="Line 26"/>
          <p:cNvSpPr>
            <a:spLocks noChangeShapeType="1"/>
          </p:cNvSpPr>
          <p:nvPr/>
        </p:nvSpPr>
        <p:spPr bwMode="auto">
          <a:xfrm>
            <a:off x="927100" y="3789363"/>
            <a:ext cx="88900" cy="0"/>
          </a:xfrm>
          <a:prstGeom prst="line">
            <a:avLst/>
          </a:prstGeom>
          <a:noFill/>
          <a:ln w="15875">
            <a:solidFill>
              <a:schemeClr val="tx1"/>
            </a:solidFill>
            <a:round/>
            <a:headEnd/>
            <a:tailEnd/>
          </a:ln>
        </p:spPr>
        <p:txBody>
          <a:bodyPr/>
          <a:lstStyle/>
          <a:p>
            <a:endParaRPr lang="ru-RU"/>
          </a:p>
        </p:txBody>
      </p:sp>
      <p:sp>
        <p:nvSpPr>
          <p:cNvPr id="4120" name="Line 27"/>
          <p:cNvSpPr>
            <a:spLocks noChangeShapeType="1"/>
          </p:cNvSpPr>
          <p:nvPr/>
        </p:nvSpPr>
        <p:spPr bwMode="auto">
          <a:xfrm>
            <a:off x="927100" y="3068638"/>
            <a:ext cx="88900" cy="0"/>
          </a:xfrm>
          <a:prstGeom prst="line">
            <a:avLst/>
          </a:prstGeom>
          <a:noFill/>
          <a:ln w="15875">
            <a:solidFill>
              <a:schemeClr val="tx1"/>
            </a:solidFill>
            <a:round/>
            <a:headEnd/>
            <a:tailEnd/>
          </a:ln>
        </p:spPr>
        <p:txBody>
          <a:bodyPr/>
          <a:lstStyle/>
          <a:p>
            <a:endParaRPr lang="ru-RU"/>
          </a:p>
        </p:txBody>
      </p:sp>
      <p:sp>
        <p:nvSpPr>
          <p:cNvPr id="4121" name="Line 28"/>
          <p:cNvSpPr>
            <a:spLocks noChangeShapeType="1"/>
          </p:cNvSpPr>
          <p:nvPr/>
        </p:nvSpPr>
        <p:spPr bwMode="auto">
          <a:xfrm>
            <a:off x="927100" y="2349500"/>
            <a:ext cx="88900" cy="0"/>
          </a:xfrm>
          <a:prstGeom prst="line">
            <a:avLst/>
          </a:prstGeom>
          <a:noFill/>
          <a:ln w="15875">
            <a:solidFill>
              <a:schemeClr val="tx1"/>
            </a:solidFill>
            <a:round/>
            <a:headEnd/>
            <a:tailEnd/>
          </a:ln>
        </p:spPr>
        <p:txBody>
          <a:bodyPr/>
          <a:lstStyle/>
          <a:p>
            <a:endParaRPr lang="ru-RU"/>
          </a:p>
        </p:txBody>
      </p:sp>
      <p:sp>
        <p:nvSpPr>
          <p:cNvPr id="4122" name="Text Box 29"/>
          <p:cNvSpPr txBox="1">
            <a:spLocks noChangeArrowheads="1"/>
          </p:cNvSpPr>
          <p:nvPr/>
        </p:nvSpPr>
        <p:spPr bwMode="auto">
          <a:xfrm>
            <a:off x="657225" y="3654425"/>
            <a:ext cx="269875" cy="274638"/>
          </a:xfrm>
          <a:prstGeom prst="rect">
            <a:avLst/>
          </a:prstGeom>
          <a:noFill/>
          <a:ln w="9525">
            <a:noFill/>
            <a:miter lim="800000"/>
            <a:headEnd/>
            <a:tailEnd/>
          </a:ln>
        </p:spPr>
        <p:txBody>
          <a:bodyPr>
            <a:spAutoFit/>
          </a:bodyPr>
          <a:lstStyle/>
          <a:p>
            <a:pPr>
              <a:spcBef>
                <a:spcPct val="50000"/>
              </a:spcBef>
            </a:pPr>
            <a:r>
              <a:rPr lang="ru-RU" sz="1200"/>
              <a:t>1</a:t>
            </a:r>
          </a:p>
        </p:txBody>
      </p:sp>
      <p:sp>
        <p:nvSpPr>
          <p:cNvPr id="4123" name="Line 32"/>
          <p:cNvSpPr>
            <a:spLocks noChangeShapeType="1"/>
          </p:cNvSpPr>
          <p:nvPr/>
        </p:nvSpPr>
        <p:spPr bwMode="auto">
          <a:xfrm>
            <a:off x="1331913" y="4103688"/>
            <a:ext cx="0" cy="90487"/>
          </a:xfrm>
          <a:prstGeom prst="line">
            <a:avLst/>
          </a:prstGeom>
          <a:noFill/>
          <a:ln w="15875">
            <a:solidFill>
              <a:schemeClr val="tx1"/>
            </a:solidFill>
            <a:round/>
            <a:headEnd/>
            <a:tailEnd/>
          </a:ln>
        </p:spPr>
        <p:txBody>
          <a:bodyPr/>
          <a:lstStyle/>
          <a:p>
            <a:endParaRPr lang="ru-RU"/>
          </a:p>
        </p:txBody>
      </p:sp>
      <p:sp>
        <p:nvSpPr>
          <p:cNvPr id="4124" name="Line 33"/>
          <p:cNvSpPr>
            <a:spLocks noChangeShapeType="1"/>
          </p:cNvSpPr>
          <p:nvPr/>
        </p:nvSpPr>
        <p:spPr bwMode="auto">
          <a:xfrm>
            <a:off x="2051050" y="4103688"/>
            <a:ext cx="0" cy="90487"/>
          </a:xfrm>
          <a:prstGeom prst="line">
            <a:avLst/>
          </a:prstGeom>
          <a:noFill/>
          <a:ln w="15875">
            <a:solidFill>
              <a:schemeClr val="tx1"/>
            </a:solidFill>
            <a:round/>
            <a:headEnd/>
            <a:tailEnd/>
          </a:ln>
        </p:spPr>
        <p:txBody>
          <a:bodyPr/>
          <a:lstStyle/>
          <a:p>
            <a:endParaRPr lang="ru-RU"/>
          </a:p>
        </p:txBody>
      </p:sp>
      <p:sp>
        <p:nvSpPr>
          <p:cNvPr id="4125" name="Line 34"/>
          <p:cNvSpPr>
            <a:spLocks noChangeShapeType="1"/>
          </p:cNvSpPr>
          <p:nvPr/>
        </p:nvSpPr>
        <p:spPr bwMode="auto">
          <a:xfrm>
            <a:off x="2771775" y="4103688"/>
            <a:ext cx="0" cy="90487"/>
          </a:xfrm>
          <a:prstGeom prst="line">
            <a:avLst/>
          </a:prstGeom>
          <a:noFill/>
          <a:ln w="15875">
            <a:solidFill>
              <a:schemeClr val="tx1"/>
            </a:solidFill>
            <a:round/>
            <a:headEnd/>
            <a:tailEnd/>
          </a:ln>
        </p:spPr>
        <p:txBody>
          <a:bodyPr/>
          <a:lstStyle/>
          <a:p>
            <a:endParaRPr lang="ru-RU"/>
          </a:p>
        </p:txBody>
      </p:sp>
      <p:sp>
        <p:nvSpPr>
          <p:cNvPr id="4126" name="Line 35"/>
          <p:cNvSpPr>
            <a:spLocks noChangeShapeType="1"/>
          </p:cNvSpPr>
          <p:nvPr/>
        </p:nvSpPr>
        <p:spPr bwMode="auto">
          <a:xfrm>
            <a:off x="3132138" y="4103688"/>
            <a:ext cx="0" cy="90487"/>
          </a:xfrm>
          <a:prstGeom prst="line">
            <a:avLst/>
          </a:prstGeom>
          <a:noFill/>
          <a:ln w="15875">
            <a:solidFill>
              <a:schemeClr val="tx1"/>
            </a:solidFill>
            <a:round/>
            <a:headEnd/>
            <a:tailEnd/>
          </a:ln>
        </p:spPr>
        <p:txBody>
          <a:bodyPr/>
          <a:lstStyle/>
          <a:p>
            <a:endParaRPr lang="ru-RU"/>
          </a:p>
        </p:txBody>
      </p:sp>
      <p:sp>
        <p:nvSpPr>
          <p:cNvPr id="4127" name="Oval 36"/>
          <p:cNvSpPr>
            <a:spLocks noChangeArrowheads="1"/>
          </p:cNvSpPr>
          <p:nvPr/>
        </p:nvSpPr>
        <p:spPr bwMode="auto">
          <a:xfrm>
            <a:off x="1646238" y="2663825"/>
            <a:ext cx="88900" cy="90488"/>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4128" name="Oval 37"/>
          <p:cNvSpPr>
            <a:spLocks noChangeArrowheads="1"/>
          </p:cNvSpPr>
          <p:nvPr/>
        </p:nvSpPr>
        <p:spPr bwMode="auto">
          <a:xfrm>
            <a:off x="1646238" y="4103688"/>
            <a:ext cx="90487" cy="90487"/>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4129" name="Line 38"/>
          <p:cNvSpPr>
            <a:spLocks noChangeShapeType="1"/>
          </p:cNvSpPr>
          <p:nvPr/>
        </p:nvSpPr>
        <p:spPr bwMode="auto">
          <a:xfrm flipV="1">
            <a:off x="1692275" y="2754313"/>
            <a:ext cx="0" cy="1395412"/>
          </a:xfrm>
          <a:prstGeom prst="line">
            <a:avLst/>
          </a:prstGeom>
          <a:noFill/>
          <a:ln w="9525">
            <a:solidFill>
              <a:schemeClr val="tx1"/>
            </a:solidFill>
            <a:prstDash val="dash"/>
            <a:round/>
            <a:headEnd/>
            <a:tailEnd/>
          </a:ln>
        </p:spPr>
        <p:txBody>
          <a:bodyPr/>
          <a:lstStyle/>
          <a:p>
            <a:endParaRPr lang="ru-RU"/>
          </a:p>
        </p:txBody>
      </p:sp>
      <p:sp>
        <p:nvSpPr>
          <p:cNvPr id="4130" name="Oval 39"/>
          <p:cNvSpPr>
            <a:spLocks noChangeArrowheads="1"/>
          </p:cNvSpPr>
          <p:nvPr/>
        </p:nvSpPr>
        <p:spPr bwMode="auto">
          <a:xfrm>
            <a:off x="2366963" y="4103688"/>
            <a:ext cx="88900" cy="90487"/>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4131" name="Line 40"/>
          <p:cNvSpPr>
            <a:spLocks noChangeShapeType="1"/>
          </p:cNvSpPr>
          <p:nvPr/>
        </p:nvSpPr>
        <p:spPr bwMode="auto">
          <a:xfrm flipH="1" flipV="1">
            <a:off x="1422400" y="2124075"/>
            <a:ext cx="1123950" cy="2295525"/>
          </a:xfrm>
          <a:prstGeom prst="line">
            <a:avLst/>
          </a:prstGeom>
          <a:noFill/>
          <a:ln w="19050">
            <a:solidFill>
              <a:srgbClr val="FF0000"/>
            </a:solidFill>
            <a:round/>
            <a:headEnd/>
            <a:tailEnd/>
          </a:ln>
        </p:spPr>
        <p:txBody>
          <a:bodyPr/>
          <a:lstStyle/>
          <a:p>
            <a:endParaRPr lang="ru-RU"/>
          </a:p>
        </p:txBody>
      </p:sp>
      <p:sp>
        <p:nvSpPr>
          <p:cNvPr id="18473" name="Arc 41"/>
          <p:cNvSpPr>
            <a:spLocks/>
          </p:cNvSpPr>
          <p:nvPr/>
        </p:nvSpPr>
        <p:spPr bwMode="auto">
          <a:xfrm>
            <a:off x="2322513" y="3924300"/>
            <a:ext cx="269875" cy="225425"/>
          </a:xfrm>
          <a:custGeom>
            <a:avLst/>
            <a:gdLst>
              <a:gd name="T0" fmla="*/ 0 w 21600"/>
              <a:gd name="T1" fmla="*/ 0 h 21600"/>
              <a:gd name="T2" fmla="*/ 269875 w 21600"/>
              <a:gd name="T3" fmla="*/ 225425 h 21600"/>
              <a:gd name="T4" fmla="*/ 0 w 21600"/>
              <a:gd name="T5" fmla="*/ 2254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ru-RU"/>
          </a:p>
        </p:txBody>
      </p:sp>
      <p:graphicFrame>
        <p:nvGraphicFramePr>
          <p:cNvPr id="18475" name="Object 43"/>
          <p:cNvGraphicFramePr>
            <a:graphicFrameLocks noChangeAspect="1"/>
          </p:cNvGraphicFramePr>
          <p:nvPr/>
        </p:nvGraphicFramePr>
        <p:xfrm>
          <a:off x="2366963" y="3968750"/>
          <a:ext cx="179387" cy="165100"/>
        </p:xfrm>
        <a:graphic>
          <a:graphicData uri="http://schemas.openxmlformats.org/presentationml/2006/ole">
            <p:oleObj spid="_x0000_s4104" name="Формула" r:id="rId9" imgW="152280" imgH="139680" progId="Equation.3">
              <p:embed/>
            </p:oleObj>
          </a:graphicData>
        </a:graphic>
      </p:graphicFrame>
      <p:sp>
        <p:nvSpPr>
          <p:cNvPr id="4133" name="Line 44"/>
          <p:cNvSpPr>
            <a:spLocks noChangeShapeType="1"/>
          </p:cNvSpPr>
          <p:nvPr/>
        </p:nvSpPr>
        <p:spPr bwMode="auto">
          <a:xfrm flipH="1">
            <a:off x="1016000" y="2708275"/>
            <a:ext cx="630238" cy="0"/>
          </a:xfrm>
          <a:prstGeom prst="line">
            <a:avLst/>
          </a:prstGeom>
          <a:noFill/>
          <a:ln w="9525">
            <a:solidFill>
              <a:schemeClr val="tx1"/>
            </a:solidFill>
            <a:prstDash val="dash"/>
            <a:round/>
            <a:headEnd/>
            <a:tailEnd/>
          </a:ln>
        </p:spPr>
        <p:txBody>
          <a:bodyPr/>
          <a:lstStyle/>
          <a:p>
            <a:endParaRPr lang="ru-RU"/>
          </a:p>
        </p:txBody>
      </p:sp>
      <p:sp>
        <p:nvSpPr>
          <p:cNvPr id="4134" name="Text Box 45"/>
          <p:cNvSpPr txBox="1">
            <a:spLocks noChangeArrowheads="1"/>
          </p:cNvSpPr>
          <p:nvPr/>
        </p:nvSpPr>
        <p:spPr bwMode="auto">
          <a:xfrm>
            <a:off x="1196975" y="4149725"/>
            <a:ext cx="269875" cy="274638"/>
          </a:xfrm>
          <a:prstGeom prst="rect">
            <a:avLst/>
          </a:prstGeom>
          <a:noFill/>
          <a:ln w="9525">
            <a:noFill/>
            <a:miter lim="800000"/>
            <a:headEnd/>
            <a:tailEnd/>
          </a:ln>
        </p:spPr>
        <p:txBody>
          <a:bodyPr>
            <a:spAutoFit/>
          </a:bodyPr>
          <a:lstStyle/>
          <a:p>
            <a:pPr>
              <a:spcBef>
                <a:spcPct val="50000"/>
              </a:spcBef>
            </a:pPr>
            <a:r>
              <a:rPr lang="ru-RU" sz="1200"/>
              <a:t>1</a:t>
            </a:r>
          </a:p>
        </p:txBody>
      </p:sp>
      <p:sp>
        <p:nvSpPr>
          <p:cNvPr id="4135" name="Arc 46"/>
          <p:cNvSpPr>
            <a:spLocks/>
          </p:cNvSpPr>
          <p:nvPr/>
        </p:nvSpPr>
        <p:spPr bwMode="auto">
          <a:xfrm>
            <a:off x="792163" y="2035175"/>
            <a:ext cx="1306512" cy="2379663"/>
          </a:xfrm>
          <a:custGeom>
            <a:avLst/>
            <a:gdLst>
              <a:gd name="T0" fmla="*/ 0 w 21600"/>
              <a:gd name="T1" fmla="*/ 0 h 21970"/>
              <a:gd name="T2" fmla="*/ 1306331 w 21600"/>
              <a:gd name="T3" fmla="*/ 2379663 h 21970"/>
              <a:gd name="T4" fmla="*/ 0 w 21600"/>
              <a:gd name="T5" fmla="*/ 2339587 h 21970"/>
              <a:gd name="T6" fmla="*/ 0 60000 65536"/>
              <a:gd name="T7" fmla="*/ 0 60000 65536"/>
              <a:gd name="T8" fmla="*/ 0 60000 65536"/>
              <a:gd name="T9" fmla="*/ 0 w 21600"/>
              <a:gd name="T10" fmla="*/ 0 h 21970"/>
              <a:gd name="T11" fmla="*/ 21600 w 21600"/>
              <a:gd name="T12" fmla="*/ 21970 h 21970"/>
            </a:gdLst>
            <a:ahLst/>
            <a:cxnLst>
              <a:cxn ang="T6">
                <a:pos x="T0" y="T1"/>
              </a:cxn>
              <a:cxn ang="T7">
                <a:pos x="T2" y="T3"/>
              </a:cxn>
              <a:cxn ang="T8">
                <a:pos x="T4" y="T5"/>
              </a:cxn>
            </a:cxnLst>
            <a:rect l="T9" t="T10" r="T11" b="T12"/>
            <a:pathLst>
              <a:path w="21600" h="21970" fill="none" extrusionOk="0">
                <a:moveTo>
                  <a:pt x="-1" y="0"/>
                </a:moveTo>
                <a:cubicBezTo>
                  <a:pt x="11929" y="0"/>
                  <a:pt x="21600" y="9670"/>
                  <a:pt x="21600" y="21600"/>
                </a:cubicBezTo>
                <a:cubicBezTo>
                  <a:pt x="21600" y="21723"/>
                  <a:pt x="21598" y="21846"/>
                  <a:pt x="21596" y="21969"/>
                </a:cubicBezTo>
              </a:path>
              <a:path w="21600" h="21970" stroke="0" extrusionOk="0">
                <a:moveTo>
                  <a:pt x="-1" y="0"/>
                </a:moveTo>
                <a:cubicBezTo>
                  <a:pt x="11929" y="0"/>
                  <a:pt x="21600" y="9670"/>
                  <a:pt x="21600" y="21600"/>
                </a:cubicBezTo>
                <a:cubicBezTo>
                  <a:pt x="21600" y="21723"/>
                  <a:pt x="21598" y="21846"/>
                  <a:pt x="21596" y="21969"/>
                </a:cubicBezTo>
                <a:lnTo>
                  <a:pt x="0" y="21600"/>
                </a:lnTo>
                <a:close/>
              </a:path>
            </a:pathLst>
          </a:custGeom>
          <a:noFill/>
          <a:ln w="19050">
            <a:solidFill>
              <a:srgbClr val="0000FF"/>
            </a:solidFill>
            <a:round/>
            <a:headEnd/>
            <a:tailEnd/>
          </a:ln>
        </p:spPr>
        <p:txBody>
          <a:bodyPr wrap="none" anchor="ctr"/>
          <a:lstStyle/>
          <a:p>
            <a:endParaRPr lang="ru-RU"/>
          </a:p>
        </p:txBody>
      </p:sp>
      <p:sp>
        <p:nvSpPr>
          <p:cNvPr id="18479" name="Text Box 47"/>
          <p:cNvSpPr txBox="1">
            <a:spLocks noChangeArrowheads="1"/>
          </p:cNvSpPr>
          <p:nvPr/>
        </p:nvSpPr>
        <p:spPr bwMode="auto">
          <a:xfrm>
            <a:off x="2232025" y="4149725"/>
            <a:ext cx="269875" cy="274638"/>
          </a:xfrm>
          <a:prstGeom prst="rect">
            <a:avLst/>
          </a:prstGeom>
          <a:noFill/>
          <a:ln w="9525">
            <a:noFill/>
            <a:miter lim="800000"/>
            <a:headEnd/>
            <a:tailEnd/>
          </a:ln>
        </p:spPr>
        <p:txBody>
          <a:bodyPr>
            <a:spAutoFit/>
          </a:bodyPr>
          <a:lstStyle/>
          <a:p>
            <a:pPr>
              <a:spcBef>
                <a:spcPct val="50000"/>
              </a:spcBef>
            </a:pPr>
            <a:r>
              <a:rPr lang="ru-RU" sz="1200"/>
              <a:t>В</a:t>
            </a:r>
          </a:p>
        </p:txBody>
      </p:sp>
      <p:sp>
        <p:nvSpPr>
          <p:cNvPr id="18480" name="Text Box 48"/>
          <p:cNvSpPr txBox="1">
            <a:spLocks noChangeArrowheads="1"/>
          </p:cNvSpPr>
          <p:nvPr/>
        </p:nvSpPr>
        <p:spPr bwMode="auto">
          <a:xfrm>
            <a:off x="1736725" y="2528888"/>
            <a:ext cx="314325" cy="274637"/>
          </a:xfrm>
          <a:prstGeom prst="rect">
            <a:avLst/>
          </a:prstGeom>
          <a:noFill/>
          <a:ln w="9525">
            <a:noFill/>
            <a:miter lim="800000"/>
            <a:headEnd/>
            <a:tailEnd/>
          </a:ln>
        </p:spPr>
        <p:txBody>
          <a:bodyPr>
            <a:spAutoFit/>
          </a:bodyPr>
          <a:lstStyle/>
          <a:p>
            <a:pPr>
              <a:spcBef>
                <a:spcPct val="50000"/>
              </a:spcBef>
            </a:pPr>
            <a:r>
              <a:rPr lang="ru-RU" sz="1200"/>
              <a:t>А</a:t>
            </a:r>
          </a:p>
        </p:txBody>
      </p:sp>
      <p:sp>
        <p:nvSpPr>
          <p:cNvPr id="18481" name="Text Box 49"/>
          <p:cNvSpPr txBox="1">
            <a:spLocks noChangeArrowheads="1"/>
          </p:cNvSpPr>
          <p:nvPr/>
        </p:nvSpPr>
        <p:spPr bwMode="auto">
          <a:xfrm>
            <a:off x="1422400" y="3878263"/>
            <a:ext cx="269875" cy="274637"/>
          </a:xfrm>
          <a:prstGeom prst="rect">
            <a:avLst/>
          </a:prstGeom>
          <a:noFill/>
          <a:ln w="9525">
            <a:noFill/>
            <a:miter lim="800000"/>
            <a:headEnd/>
            <a:tailEnd/>
          </a:ln>
        </p:spPr>
        <p:txBody>
          <a:bodyPr>
            <a:spAutoFit/>
          </a:bodyPr>
          <a:lstStyle/>
          <a:p>
            <a:pPr>
              <a:spcBef>
                <a:spcPct val="50000"/>
              </a:spcBef>
            </a:pPr>
            <a:r>
              <a:rPr lang="ru-RU" sz="1200"/>
              <a:t>С</a:t>
            </a:r>
          </a:p>
        </p:txBody>
      </p:sp>
      <p:graphicFrame>
        <p:nvGraphicFramePr>
          <p:cNvPr id="4105" name="Object 50"/>
          <p:cNvGraphicFramePr>
            <a:graphicFrameLocks noChangeAspect="1"/>
          </p:cNvGraphicFramePr>
          <p:nvPr/>
        </p:nvGraphicFramePr>
        <p:xfrm>
          <a:off x="1601788" y="4149725"/>
          <a:ext cx="195262" cy="269875"/>
        </p:xfrm>
        <a:graphic>
          <a:graphicData uri="http://schemas.openxmlformats.org/presentationml/2006/ole">
            <p:oleObj spid="_x0000_s4105" name="Формула" r:id="rId10" imgW="164880" imgH="228600" progId="Equation.3">
              <p:embed/>
            </p:oleObj>
          </a:graphicData>
        </a:graphic>
      </p:graphicFrame>
      <p:graphicFrame>
        <p:nvGraphicFramePr>
          <p:cNvPr id="4106" name="Object 51"/>
          <p:cNvGraphicFramePr>
            <a:graphicFrameLocks noChangeAspect="1"/>
          </p:cNvGraphicFramePr>
          <p:nvPr/>
        </p:nvGraphicFramePr>
        <p:xfrm>
          <a:off x="2097088" y="4373563"/>
          <a:ext cx="404812" cy="141287"/>
        </p:xfrm>
        <a:graphic>
          <a:graphicData uri="http://schemas.openxmlformats.org/presentationml/2006/ole">
            <p:oleObj spid="_x0000_s4106" name="Формула" r:id="rId11" imgW="583920" imgH="203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00" fill="hold"/>
                                        <p:tgtEl>
                                          <p:spTgt spid="18436"/>
                                        </p:tgtEl>
                                        <p:attrNameLst>
                                          <p:attrName>ppt_x</p:attrName>
                                        </p:attrNameLst>
                                      </p:cBhvr>
                                      <p:tavLst>
                                        <p:tav tm="0">
                                          <p:val>
                                            <p:strVal val="#ppt_x"/>
                                          </p:val>
                                        </p:tav>
                                        <p:tav tm="100000">
                                          <p:val>
                                            <p:strVal val="#ppt_x"/>
                                          </p:val>
                                        </p:tav>
                                      </p:tavLst>
                                    </p:anim>
                                    <p:anim calcmode="lin" valueType="num">
                                      <p:cBhvr additive="base">
                                        <p:cTn id="8"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75"/>
                                        </p:tgtEl>
                                        <p:attrNameLst>
                                          <p:attrName>style.visibility</p:attrName>
                                        </p:attrNameLst>
                                      </p:cBhvr>
                                      <p:to>
                                        <p:strVal val="visible"/>
                                      </p:to>
                                    </p:set>
                                    <p:anim calcmode="lin" valueType="num">
                                      <p:cBhvr additive="base">
                                        <p:cTn id="13" dur="500" fill="hold"/>
                                        <p:tgtEl>
                                          <p:spTgt spid="18475"/>
                                        </p:tgtEl>
                                        <p:attrNameLst>
                                          <p:attrName>ppt_x</p:attrName>
                                        </p:attrNameLst>
                                      </p:cBhvr>
                                      <p:tavLst>
                                        <p:tav tm="0">
                                          <p:val>
                                            <p:strVal val="#ppt_x"/>
                                          </p:val>
                                        </p:tav>
                                        <p:tav tm="100000">
                                          <p:val>
                                            <p:strVal val="#ppt_x"/>
                                          </p:val>
                                        </p:tav>
                                      </p:tavLst>
                                    </p:anim>
                                    <p:anim calcmode="lin" valueType="num">
                                      <p:cBhvr additive="base">
                                        <p:cTn id="14" dur="500" fill="hold"/>
                                        <p:tgtEl>
                                          <p:spTgt spid="1847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473"/>
                                        </p:tgtEl>
                                        <p:attrNameLst>
                                          <p:attrName>style.visibility</p:attrName>
                                        </p:attrNameLst>
                                      </p:cBhvr>
                                      <p:to>
                                        <p:strVal val="visible"/>
                                      </p:to>
                                    </p:set>
                                    <p:anim calcmode="lin" valueType="num">
                                      <p:cBhvr additive="base">
                                        <p:cTn id="17" dur="500" fill="hold"/>
                                        <p:tgtEl>
                                          <p:spTgt spid="18473"/>
                                        </p:tgtEl>
                                        <p:attrNameLst>
                                          <p:attrName>ppt_x</p:attrName>
                                        </p:attrNameLst>
                                      </p:cBhvr>
                                      <p:tavLst>
                                        <p:tav tm="0">
                                          <p:val>
                                            <p:strVal val="#ppt_x"/>
                                          </p:val>
                                        </p:tav>
                                        <p:tav tm="100000">
                                          <p:val>
                                            <p:strVal val="#ppt_x"/>
                                          </p:val>
                                        </p:tav>
                                      </p:tavLst>
                                    </p:anim>
                                    <p:anim calcmode="lin" valueType="num">
                                      <p:cBhvr additive="base">
                                        <p:cTn id="18" dur="500" fill="hold"/>
                                        <p:tgtEl>
                                          <p:spTgt spid="1847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480"/>
                                        </p:tgtEl>
                                        <p:attrNameLst>
                                          <p:attrName>style.visibility</p:attrName>
                                        </p:attrNameLst>
                                      </p:cBhvr>
                                      <p:to>
                                        <p:strVal val="visible"/>
                                      </p:to>
                                    </p:set>
                                    <p:anim calcmode="lin" valueType="num">
                                      <p:cBhvr additive="base">
                                        <p:cTn id="23" dur="500" fill="hold"/>
                                        <p:tgtEl>
                                          <p:spTgt spid="18480"/>
                                        </p:tgtEl>
                                        <p:attrNameLst>
                                          <p:attrName>ppt_x</p:attrName>
                                        </p:attrNameLst>
                                      </p:cBhvr>
                                      <p:tavLst>
                                        <p:tav tm="0">
                                          <p:val>
                                            <p:strVal val="#ppt_x"/>
                                          </p:val>
                                        </p:tav>
                                        <p:tav tm="100000">
                                          <p:val>
                                            <p:strVal val="#ppt_x"/>
                                          </p:val>
                                        </p:tav>
                                      </p:tavLst>
                                    </p:anim>
                                    <p:anim calcmode="lin" valueType="num">
                                      <p:cBhvr additive="base">
                                        <p:cTn id="24" dur="500" fill="hold"/>
                                        <p:tgtEl>
                                          <p:spTgt spid="1848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81"/>
                                        </p:tgtEl>
                                        <p:attrNameLst>
                                          <p:attrName>style.visibility</p:attrName>
                                        </p:attrNameLst>
                                      </p:cBhvr>
                                      <p:to>
                                        <p:strVal val="visible"/>
                                      </p:to>
                                    </p:set>
                                    <p:anim calcmode="lin" valueType="num">
                                      <p:cBhvr additive="base">
                                        <p:cTn id="27" dur="500" fill="hold"/>
                                        <p:tgtEl>
                                          <p:spTgt spid="18481"/>
                                        </p:tgtEl>
                                        <p:attrNameLst>
                                          <p:attrName>ppt_x</p:attrName>
                                        </p:attrNameLst>
                                      </p:cBhvr>
                                      <p:tavLst>
                                        <p:tav tm="0">
                                          <p:val>
                                            <p:strVal val="#ppt_x"/>
                                          </p:val>
                                        </p:tav>
                                        <p:tav tm="100000">
                                          <p:val>
                                            <p:strVal val="#ppt_x"/>
                                          </p:val>
                                        </p:tav>
                                      </p:tavLst>
                                    </p:anim>
                                    <p:anim calcmode="lin" valueType="num">
                                      <p:cBhvr additive="base">
                                        <p:cTn id="28" dur="500" fill="hold"/>
                                        <p:tgtEl>
                                          <p:spTgt spid="1848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79"/>
                                        </p:tgtEl>
                                        <p:attrNameLst>
                                          <p:attrName>style.visibility</p:attrName>
                                        </p:attrNameLst>
                                      </p:cBhvr>
                                      <p:to>
                                        <p:strVal val="visible"/>
                                      </p:to>
                                    </p:set>
                                    <p:anim calcmode="lin" valueType="num">
                                      <p:cBhvr additive="base">
                                        <p:cTn id="31" dur="500" fill="hold"/>
                                        <p:tgtEl>
                                          <p:spTgt spid="18479"/>
                                        </p:tgtEl>
                                        <p:attrNameLst>
                                          <p:attrName>ppt_x</p:attrName>
                                        </p:attrNameLst>
                                      </p:cBhvr>
                                      <p:tavLst>
                                        <p:tav tm="0">
                                          <p:val>
                                            <p:strVal val="#ppt_x"/>
                                          </p:val>
                                        </p:tav>
                                        <p:tav tm="100000">
                                          <p:val>
                                            <p:strVal val="#ppt_x"/>
                                          </p:val>
                                        </p:tav>
                                      </p:tavLst>
                                    </p:anim>
                                    <p:anim calcmode="lin" valueType="num">
                                      <p:cBhvr additive="base">
                                        <p:cTn id="32" dur="500" fill="hold"/>
                                        <p:tgtEl>
                                          <p:spTgt spid="1847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47"/>
                                        </p:tgtEl>
                                        <p:attrNameLst>
                                          <p:attrName>style.visibility</p:attrName>
                                        </p:attrNameLst>
                                      </p:cBhvr>
                                      <p:to>
                                        <p:strVal val="visible"/>
                                      </p:to>
                                    </p:set>
                                    <p:anim calcmode="lin" valueType="num">
                                      <p:cBhvr additive="base">
                                        <p:cTn id="37" dur="500" fill="hold"/>
                                        <p:tgtEl>
                                          <p:spTgt spid="18447"/>
                                        </p:tgtEl>
                                        <p:attrNameLst>
                                          <p:attrName>ppt_x</p:attrName>
                                        </p:attrNameLst>
                                      </p:cBhvr>
                                      <p:tavLst>
                                        <p:tav tm="0">
                                          <p:val>
                                            <p:strVal val="#ppt_x"/>
                                          </p:val>
                                        </p:tav>
                                        <p:tav tm="100000">
                                          <p:val>
                                            <p:strVal val="#ppt_x"/>
                                          </p:val>
                                        </p:tav>
                                      </p:tavLst>
                                    </p:anim>
                                    <p:anim calcmode="lin" valueType="num">
                                      <p:cBhvr additive="base">
                                        <p:cTn id="38" dur="500" fill="hold"/>
                                        <p:tgtEl>
                                          <p:spTgt spid="1844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8443"/>
                                        </p:tgtEl>
                                        <p:attrNameLst>
                                          <p:attrName>style.visibility</p:attrName>
                                        </p:attrNameLst>
                                      </p:cBhvr>
                                      <p:to>
                                        <p:strVal val="visible"/>
                                      </p:to>
                                    </p:set>
                                    <p:anim calcmode="lin" valueType="num">
                                      <p:cBhvr additive="base">
                                        <p:cTn id="41" dur="500" fill="hold"/>
                                        <p:tgtEl>
                                          <p:spTgt spid="18443"/>
                                        </p:tgtEl>
                                        <p:attrNameLst>
                                          <p:attrName>ppt_x</p:attrName>
                                        </p:attrNameLst>
                                      </p:cBhvr>
                                      <p:tavLst>
                                        <p:tav tm="0">
                                          <p:val>
                                            <p:strVal val="#ppt_x"/>
                                          </p:val>
                                        </p:tav>
                                        <p:tav tm="100000">
                                          <p:val>
                                            <p:strVal val="#ppt_x"/>
                                          </p:val>
                                        </p:tav>
                                      </p:tavLst>
                                    </p:anim>
                                    <p:anim calcmode="lin" valueType="num">
                                      <p:cBhvr additive="base">
                                        <p:cTn id="42" dur="500" fill="hold"/>
                                        <p:tgtEl>
                                          <p:spTgt spid="18443"/>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8445"/>
                                        </p:tgtEl>
                                        <p:attrNameLst>
                                          <p:attrName>style.visibility</p:attrName>
                                        </p:attrNameLst>
                                      </p:cBhvr>
                                      <p:to>
                                        <p:strVal val="visible"/>
                                      </p:to>
                                    </p:set>
                                    <p:anim calcmode="lin" valueType="num">
                                      <p:cBhvr additive="base">
                                        <p:cTn id="45" dur="500" fill="hold"/>
                                        <p:tgtEl>
                                          <p:spTgt spid="18445"/>
                                        </p:tgtEl>
                                        <p:attrNameLst>
                                          <p:attrName>ppt_x</p:attrName>
                                        </p:attrNameLst>
                                      </p:cBhvr>
                                      <p:tavLst>
                                        <p:tav tm="0">
                                          <p:val>
                                            <p:strVal val="#ppt_x"/>
                                          </p:val>
                                        </p:tav>
                                        <p:tav tm="100000">
                                          <p:val>
                                            <p:strVal val="#ppt_x"/>
                                          </p:val>
                                        </p:tav>
                                      </p:tavLst>
                                    </p:anim>
                                    <p:anim calcmode="lin" valueType="num">
                                      <p:cBhvr additive="base">
                                        <p:cTn id="46" dur="500" fill="hold"/>
                                        <p:tgtEl>
                                          <p:spTgt spid="1844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8446"/>
                                        </p:tgtEl>
                                        <p:attrNameLst>
                                          <p:attrName>style.visibility</p:attrName>
                                        </p:attrNameLst>
                                      </p:cBhvr>
                                      <p:to>
                                        <p:strVal val="visible"/>
                                      </p:to>
                                    </p:set>
                                    <p:anim calcmode="lin" valueType="num">
                                      <p:cBhvr additive="base">
                                        <p:cTn id="49" dur="500" fill="hold"/>
                                        <p:tgtEl>
                                          <p:spTgt spid="18446"/>
                                        </p:tgtEl>
                                        <p:attrNameLst>
                                          <p:attrName>ppt_x</p:attrName>
                                        </p:attrNameLst>
                                      </p:cBhvr>
                                      <p:tavLst>
                                        <p:tav tm="0">
                                          <p:val>
                                            <p:strVal val="#ppt_x"/>
                                          </p:val>
                                        </p:tav>
                                        <p:tav tm="100000">
                                          <p:val>
                                            <p:strVal val="#ppt_x"/>
                                          </p:val>
                                        </p:tav>
                                      </p:tavLst>
                                    </p:anim>
                                    <p:anim calcmode="lin" valueType="num">
                                      <p:cBhvr additive="base">
                                        <p:cTn id="50" dur="500" fill="hold"/>
                                        <p:tgtEl>
                                          <p:spTgt spid="184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p:bldP spid="18473" grpId="0" animBg="1"/>
      <p:bldP spid="18479" grpId="0"/>
      <p:bldP spid="18480" grpId="0"/>
      <p:bldP spid="184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2"/>
          <p:cNvSpPr>
            <a:spLocks noGrp="1" noChangeArrowheads="1"/>
          </p:cNvSpPr>
          <p:nvPr>
            <p:ph type="title" sz="quarter"/>
          </p:nvPr>
        </p:nvSpPr>
        <p:spPr>
          <a:xfrm>
            <a:off x="476250" y="0"/>
            <a:ext cx="8229600" cy="593725"/>
          </a:xfrm>
        </p:spPr>
        <p:txBody>
          <a:bodyPr/>
          <a:lstStyle/>
          <a:p>
            <a:r>
              <a:rPr lang="ru-RU" sz="2800" b="1" smtClean="0">
                <a:solidFill>
                  <a:srgbClr val="666699"/>
                </a:solidFill>
              </a:rPr>
              <a:t>Найти промежутки монотонности функции</a:t>
            </a:r>
          </a:p>
        </p:txBody>
      </p:sp>
      <p:graphicFrame>
        <p:nvGraphicFramePr>
          <p:cNvPr id="5122" name="Object 4"/>
          <p:cNvGraphicFramePr>
            <a:graphicFrameLocks noChangeAspect="1"/>
          </p:cNvGraphicFramePr>
          <p:nvPr>
            <p:ph sz="quarter" idx="1"/>
          </p:nvPr>
        </p:nvGraphicFramePr>
        <p:xfrm>
          <a:off x="2235200" y="638175"/>
          <a:ext cx="4572000" cy="508000"/>
        </p:xfrm>
        <a:graphic>
          <a:graphicData uri="http://schemas.openxmlformats.org/presentationml/2006/ole">
            <p:oleObj spid="_x0000_s5122" name="Формула" r:id="rId3" imgW="2057400" imgH="228600" progId="Equation.3">
              <p:embed/>
            </p:oleObj>
          </a:graphicData>
        </a:graphic>
      </p:graphicFrame>
      <p:graphicFrame>
        <p:nvGraphicFramePr>
          <p:cNvPr id="20487" name="Object 7"/>
          <p:cNvGraphicFramePr>
            <a:graphicFrameLocks noChangeAspect="1"/>
          </p:cNvGraphicFramePr>
          <p:nvPr>
            <p:ph sz="quarter" idx="2"/>
          </p:nvPr>
        </p:nvGraphicFramePr>
        <p:xfrm>
          <a:off x="207963" y="1763713"/>
          <a:ext cx="3640137" cy="488950"/>
        </p:xfrm>
        <a:graphic>
          <a:graphicData uri="http://schemas.openxmlformats.org/presentationml/2006/ole">
            <p:oleObj spid="_x0000_s5123" name="Формула" r:id="rId4" imgW="1701720" imgH="228600" progId="Equation.3">
              <p:embed/>
            </p:oleObj>
          </a:graphicData>
        </a:graphic>
      </p:graphicFrame>
      <p:graphicFrame>
        <p:nvGraphicFramePr>
          <p:cNvPr id="20489" name="Object 9"/>
          <p:cNvGraphicFramePr>
            <a:graphicFrameLocks noChangeAspect="1"/>
          </p:cNvGraphicFramePr>
          <p:nvPr>
            <p:ph sz="quarter" idx="3"/>
          </p:nvPr>
        </p:nvGraphicFramePr>
        <p:xfrm>
          <a:off x="358775" y="1403350"/>
          <a:ext cx="819150" cy="395288"/>
        </p:xfrm>
        <a:graphic>
          <a:graphicData uri="http://schemas.openxmlformats.org/presentationml/2006/ole">
            <p:oleObj spid="_x0000_s5124" name="Формула" r:id="rId5" imgW="368280" imgH="177480" progId="Equation.3">
              <p:embed/>
            </p:oleObj>
          </a:graphicData>
        </a:graphic>
      </p:graphicFrame>
      <p:graphicFrame>
        <p:nvGraphicFramePr>
          <p:cNvPr id="20491" name="Object 11"/>
          <p:cNvGraphicFramePr>
            <a:graphicFrameLocks noChangeAspect="1"/>
          </p:cNvGraphicFramePr>
          <p:nvPr>
            <p:ph sz="quarter" idx="4"/>
          </p:nvPr>
        </p:nvGraphicFramePr>
        <p:xfrm>
          <a:off x="250825" y="1763713"/>
          <a:ext cx="3106738" cy="2214562"/>
        </p:xfrm>
        <a:graphic>
          <a:graphicData uri="http://schemas.openxmlformats.org/presentationml/2006/ole">
            <p:oleObj spid="_x0000_s5125" name="Формула" r:id="rId6" imgW="1282680" imgH="914400" progId="Equation.3">
              <p:embed/>
            </p:oleObj>
          </a:graphicData>
        </a:graphic>
      </p:graphicFrame>
      <p:sp>
        <p:nvSpPr>
          <p:cNvPr id="5131" name="Text Box 6"/>
          <p:cNvSpPr txBox="1">
            <a:spLocks noChangeArrowheads="1"/>
          </p:cNvSpPr>
          <p:nvPr/>
        </p:nvSpPr>
        <p:spPr bwMode="auto">
          <a:xfrm>
            <a:off x="3357563" y="1268413"/>
            <a:ext cx="2519362" cy="457200"/>
          </a:xfrm>
          <a:prstGeom prst="rect">
            <a:avLst/>
          </a:prstGeom>
          <a:noFill/>
          <a:ln w="9525">
            <a:noFill/>
            <a:miter lim="800000"/>
            <a:headEnd/>
            <a:tailEnd/>
          </a:ln>
        </p:spPr>
        <p:txBody>
          <a:bodyPr>
            <a:spAutoFit/>
          </a:bodyPr>
          <a:lstStyle/>
          <a:p>
            <a:pPr algn="ctr">
              <a:spcBef>
                <a:spcPct val="50000"/>
              </a:spcBef>
            </a:pPr>
            <a:r>
              <a:rPr lang="ru-RU" sz="2400" b="1"/>
              <a:t>Решение</a:t>
            </a:r>
          </a:p>
        </p:txBody>
      </p:sp>
      <p:sp>
        <p:nvSpPr>
          <p:cNvPr id="20495" name="Line 15"/>
          <p:cNvSpPr>
            <a:spLocks noChangeShapeType="1"/>
          </p:cNvSpPr>
          <p:nvPr/>
        </p:nvSpPr>
        <p:spPr bwMode="auto">
          <a:xfrm>
            <a:off x="206375" y="4733925"/>
            <a:ext cx="6526213" cy="0"/>
          </a:xfrm>
          <a:prstGeom prst="line">
            <a:avLst/>
          </a:prstGeom>
          <a:noFill/>
          <a:ln w="22225">
            <a:solidFill>
              <a:schemeClr val="tx1"/>
            </a:solidFill>
            <a:round/>
            <a:headEnd/>
            <a:tailEnd type="triangle" w="med" len="med"/>
          </a:ln>
        </p:spPr>
        <p:txBody>
          <a:bodyPr/>
          <a:lstStyle/>
          <a:p>
            <a:endParaRPr lang="ru-RU"/>
          </a:p>
        </p:txBody>
      </p:sp>
      <p:graphicFrame>
        <p:nvGraphicFramePr>
          <p:cNvPr id="20496" name="Object 16"/>
          <p:cNvGraphicFramePr>
            <a:graphicFrameLocks noChangeAspect="1"/>
          </p:cNvGraphicFramePr>
          <p:nvPr/>
        </p:nvGraphicFramePr>
        <p:xfrm>
          <a:off x="296863" y="4373563"/>
          <a:ext cx="674687" cy="360362"/>
        </p:xfrm>
        <a:graphic>
          <a:graphicData uri="http://schemas.openxmlformats.org/presentationml/2006/ole">
            <p:oleObj spid="_x0000_s5126" name="Формула" r:id="rId7" imgW="380880" imgH="203040" progId="Equation.3">
              <p:embed/>
            </p:oleObj>
          </a:graphicData>
        </a:graphic>
      </p:graphicFrame>
      <p:graphicFrame>
        <p:nvGraphicFramePr>
          <p:cNvPr id="20497" name="Object 17"/>
          <p:cNvGraphicFramePr>
            <a:graphicFrameLocks noChangeAspect="1"/>
          </p:cNvGraphicFramePr>
          <p:nvPr/>
        </p:nvGraphicFramePr>
        <p:xfrm>
          <a:off x="296863" y="4824413"/>
          <a:ext cx="630237" cy="373062"/>
        </p:xfrm>
        <a:graphic>
          <a:graphicData uri="http://schemas.openxmlformats.org/presentationml/2006/ole">
            <p:oleObj spid="_x0000_s5127" name="Формула" r:id="rId8" imgW="342720" imgH="203040" progId="Equation.3">
              <p:embed/>
            </p:oleObj>
          </a:graphicData>
        </a:graphic>
      </p:graphicFrame>
      <p:sp>
        <p:nvSpPr>
          <p:cNvPr id="20498" name="Line 18"/>
          <p:cNvSpPr>
            <a:spLocks noChangeShapeType="1"/>
          </p:cNvSpPr>
          <p:nvPr/>
        </p:nvSpPr>
        <p:spPr bwMode="auto">
          <a:xfrm>
            <a:off x="2411413" y="4689475"/>
            <a:ext cx="0" cy="179388"/>
          </a:xfrm>
          <a:prstGeom prst="line">
            <a:avLst/>
          </a:prstGeom>
          <a:noFill/>
          <a:ln w="34925">
            <a:solidFill>
              <a:schemeClr val="tx1"/>
            </a:solidFill>
            <a:round/>
            <a:headEnd/>
            <a:tailEnd/>
          </a:ln>
        </p:spPr>
        <p:txBody>
          <a:bodyPr/>
          <a:lstStyle/>
          <a:p>
            <a:endParaRPr lang="ru-RU"/>
          </a:p>
        </p:txBody>
      </p:sp>
      <p:sp>
        <p:nvSpPr>
          <p:cNvPr id="20499" name="Line 19"/>
          <p:cNvSpPr>
            <a:spLocks noChangeShapeType="1"/>
          </p:cNvSpPr>
          <p:nvPr/>
        </p:nvSpPr>
        <p:spPr bwMode="auto">
          <a:xfrm>
            <a:off x="3851275" y="4689475"/>
            <a:ext cx="0" cy="179388"/>
          </a:xfrm>
          <a:prstGeom prst="line">
            <a:avLst/>
          </a:prstGeom>
          <a:noFill/>
          <a:ln w="34925">
            <a:solidFill>
              <a:schemeClr val="tx1"/>
            </a:solidFill>
            <a:round/>
            <a:headEnd/>
            <a:tailEnd/>
          </a:ln>
        </p:spPr>
        <p:txBody>
          <a:bodyPr/>
          <a:lstStyle/>
          <a:p>
            <a:endParaRPr lang="ru-RU"/>
          </a:p>
        </p:txBody>
      </p:sp>
      <p:sp>
        <p:nvSpPr>
          <p:cNvPr id="20500" name="Line 20"/>
          <p:cNvSpPr>
            <a:spLocks noChangeShapeType="1"/>
          </p:cNvSpPr>
          <p:nvPr/>
        </p:nvSpPr>
        <p:spPr bwMode="auto">
          <a:xfrm>
            <a:off x="5292725" y="4689475"/>
            <a:ext cx="0" cy="179388"/>
          </a:xfrm>
          <a:prstGeom prst="line">
            <a:avLst/>
          </a:prstGeom>
          <a:noFill/>
          <a:ln w="34925">
            <a:solidFill>
              <a:schemeClr val="tx1"/>
            </a:solidFill>
            <a:round/>
            <a:headEnd/>
            <a:tailEnd/>
          </a:ln>
        </p:spPr>
        <p:txBody>
          <a:bodyPr/>
          <a:lstStyle/>
          <a:p>
            <a:endParaRPr lang="ru-RU"/>
          </a:p>
        </p:txBody>
      </p:sp>
      <p:sp>
        <p:nvSpPr>
          <p:cNvPr id="20501" name="Text Box 21"/>
          <p:cNvSpPr txBox="1">
            <a:spLocks noChangeArrowheads="1"/>
          </p:cNvSpPr>
          <p:nvPr/>
        </p:nvSpPr>
        <p:spPr bwMode="auto">
          <a:xfrm>
            <a:off x="6642100" y="4643438"/>
            <a:ext cx="493713" cy="366712"/>
          </a:xfrm>
          <a:prstGeom prst="rect">
            <a:avLst/>
          </a:prstGeom>
          <a:noFill/>
          <a:ln w="9525">
            <a:noFill/>
            <a:miter lim="800000"/>
            <a:headEnd/>
            <a:tailEnd/>
          </a:ln>
        </p:spPr>
        <p:txBody>
          <a:bodyPr>
            <a:spAutoFit/>
          </a:bodyPr>
          <a:lstStyle/>
          <a:p>
            <a:pPr>
              <a:spcBef>
                <a:spcPct val="50000"/>
              </a:spcBef>
            </a:pPr>
            <a:r>
              <a:rPr lang="ru-RU" b="1"/>
              <a:t>х</a:t>
            </a:r>
          </a:p>
        </p:txBody>
      </p:sp>
      <p:sp>
        <p:nvSpPr>
          <p:cNvPr id="20502" name="Line 22"/>
          <p:cNvSpPr>
            <a:spLocks noChangeShapeType="1"/>
          </p:cNvSpPr>
          <p:nvPr/>
        </p:nvSpPr>
        <p:spPr bwMode="auto">
          <a:xfrm>
            <a:off x="1376363" y="4824413"/>
            <a:ext cx="585787" cy="358775"/>
          </a:xfrm>
          <a:prstGeom prst="line">
            <a:avLst/>
          </a:prstGeom>
          <a:noFill/>
          <a:ln w="9525">
            <a:solidFill>
              <a:schemeClr val="tx1"/>
            </a:solidFill>
            <a:round/>
            <a:headEnd/>
            <a:tailEnd type="triangle" w="med" len="med"/>
          </a:ln>
        </p:spPr>
        <p:txBody>
          <a:bodyPr/>
          <a:lstStyle/>
          <a:p>
            <a:endParaRPr lang="ru-RU"/>
          </a:p>
        </p:txBody>
      </p:sp>
      <p:sp>
        <p:nvSpPr>
          <p:cNvPr id="20503" name="Line 23"/>
          <p:cNvSpPr>
            <a:spLocks noChangeShapeType="1"/>
          </p:cNvSpPr>
          <p:nvPr/>
        </p:nvSpPr>
        <p:spPr bwMode="auto">
          <a:xfrm flipV="1">
            <a:off x="2906713" y="4868863"/>
            <a:ext cx="719137" cy="315912"/>
          </a:xfrm>
          <a:prstGeom prst="line">
            <a:avLst/>
          </a:prstGeom>
          <a:noFill/>
          <a:ln w="9525">
            <a:solidFill>
              <a:schemeClr val="tx1"/>
            </a:solidFill>
            <a:round/>
            <a:headEnd/>
            <a:tailEnd type="triangle" w="med" len="med"/>
          </a:ln>
        </p:spPr>
        <p:txBody>
          <a:bodyPr/>
          <a:lstStyle/>
          <a:p>
            <a:endParaRPr lang="ru-RU"/>
          </a:p>
        </p:txBody>
      </p:sp>
      <p:sp>
        <p:nvSpPr>
          <p:cNvPr id="20504" name="Line 24"/>
          <p:cNvSpPr>
            <a:spLocks noChangeShapeType="1"/>
          </p:cNvSpPr>
          <p:nvPr/>
        </p:nvSpPr>
        <p:spPr bwMode="auto">
          <a:xfrm>
            <a:off x="4346575" y="4824413"/>
            <a:ext cx="630238" cy="314325"/>
          </a:xfrm>
          <a:prstGeom prst="line">
            <a:avLst/>
          </a:prstGeom>
          <a:noFill/>
          <a:ln w="9525">
            <a:solidFill>
              <a:schemeClr val="tx1"/>
            </a:solidFill>
            <a:round/>
            <a:headEnd/>
            <a:tailEnd type="triangle" w="med" len="med"/>
          </a:ln>
        </p:spPr>
        <p:txBody>
          <a:bodyPr/>
          <a:lstStyle/>
          <a:p>
            <a:endParaRPr lang="ru-RU"/>
          </a:p>
        </p:txBody>
      </p:sp>
      <p:sp>
        <p:nvSpPr>
          <p:cNvPr id="20505" name="Line 25"/>
          <p:cNvSpPr>
            <a:spLocks noChangeShapeType="1"/>
          </p:cNvSpPr>
          <p:nvPr/>
        </p:nvSpPr>
        <p:spPr bwMode="auto">
          <a:xfrm flipV="1">
            <a:off x="5832475" y="4824413"/>
            <a:ext cx="674688" cy="269875"/>
          </a:xfrm>
          <a:prstGeom prst="line">
            <a:avLst/>
          </a:prstGeom>
          <a:noFill/>
          <a:ln w="9525">
            <a:solidFill>
              <a:schemeClr val="tx1"/>
            </a:solidFill>
            <a:round/>
            <a:headEnd/>
            <a:tailEnd type="triangle" w="med" len="med"/>
          </a:ln>
        </p:spPr>
        <p:txBody>
          <a:bodyPr/>
          <a:lstStyle/>
          <a:p>
            <a:endParaRPr lang="ru-RU"/>
          </a:p>
        </p:txBody>
      </p:sp>
      <p:sp>
        <p:nvSpPr>
          <p:cNvPr id="20506" name="Text Box 26"/>
          <p:cNvSpPr txBox="1">
            <a:spLocks noChangeArrowheads="1"/>
          </p:cNvSpPr>
          <p:nvPr/>
        </p:nvSpPr>
        <p:spPr bwMode="auto">
          <a:xfrm>
            <a:off x="5786438" y="4373563"/>
            <a:ext cx="450850" cy="457200"/>
          </a:xfrm>
          <a:prstGeom prst="rect">
            <a:avLst/>
          </a:prstGeom>
          <a:noFill/>
          <a:ln w="9525">
            <a:noFill/>
            <a:miter lim="800000"/>
            <a:headEnd/>
            <a:tailEnd/>
          </a:ln>
        </p:spPr>
        <p:txBody>
          <a:bodyPr>
            <a:spAutoFit/>
          </a:bodyPr>
          <a:lstStyle/>
          <a:p>
            <a:pPr>
              <a:spcBef>
                <a:spcPct val="50000"/>
              </a:spcBef>
            </a:pPr>
            <a:r>
              <a:rPr lang="ru-RU" sz="2400" b="1"/>
              <a:t>+</a:t>
            </a:r>
          </a:p>
        </p:txBody>
      </p:sp>
      <p:sp>
        <p:nvSpPr>
          <p:cNvPr id="20507" name="Text Box 27"/>
          <p:cNvSpPr txBox="1">
            <a:spLocks noChangeArrowheads="1"/>
          </p:cNvSpPr>
          <p:nvPr/>
        </p:nvSpPr>
        <p:spPr bwMode="auto">
          <a:xfrm>
            <a:off x="2951163" y="4373563"/>
            <a:ext cx="450850" cy="457200"/>
          </a:xfrm>
          <a:prstGeom prst="rect">
            <a:avLst/>
          </a:prstGeom>
          <a:noFill/>
          <a:ln w="9525">
            <a:noFill/>
            <a:miter lim="800000"/>
            <a:headEnd/>
            <a:tailEnd/>
          </a:ln>
        </p:spPr>
        <p:txBody>
          <a:bodyPr>
            <a:spAutoFit/>
          </a:bodyPr>
          <a:lstStyle/>
          <a:p>
            <a:pPr>
              <a:spcBef>
                <a:spcPct val="50000"/>
              </a:spcBef>
            </a:pPr>
            <a:r>
              <a:rPr lang="ru-RU" sz="2400" b="1"/>
              <a:t>+</a:t>
            </a:r>
          </a:p>
        </p:txBody>
      </p:sp>
      <p:sp>
        <p:nvSpPr>
          <p:cNvPr id="20508" name="Text Box 28"/>
          <p:cNvSpPr txBox="1">
            <a:spLocks noChangeArrowheads="1"/>
          </p:cNvSpPr>
          <p:nvPr/>
        </p:nvSpPr>
        <p:spPr bwMode="auto">
          <a:xfrm>
            <a:off x="4437063" y="4329113"/>
            <a:ext cx="450850" cy="519112"/>
          </a:xfrm>
          <a:prstGeom prst="rect">
            <a:avLst/>
          </a:prstGeom>
          <a:noFill/>
          <a:ln w="9525">
            <a:noFill/>
            <a:miter lim="800000"/>
            <a:headEnd/>
            <a:tailEnd/>
          </a:ln>
        </p:spPr>
        <p:txBody>
          <a:bodyPr>
            <a:spAutoFit/>
          </a:bodyPr>
          <a:lstStyle/>
          <a:p>
            <a:pPr>
              <a:spcBef>
                <a:spcPct val="50000"/>
              </a:spcBef>
            </a:pPr>
            <a:r>
              <a:rPr lang="ru-RU" sz="2800" b="1"/>
              <a:t>-</a:t>
            </a:r>
          </a:p>
        </p:txBody>
      </p:sp>
      <p:sp>
        <p:nvSpPr>
          <p:cNvPr id="20509" name="Text Box 29"/>
          <p:cNvSpPr txBox="1">
            <a:spLocks noChangeArrowheads="1"/>
          </p:cNvSpPr>
          <p:nvPr/>
        </p:nvSpPr>
        <p:spPr bwMode="auto">
          <a:xfrm>
            <a:off x="1511300" y="4329113"/>
            <a:ext cx="450850" cy="519112"/>
          </a:xfrm>
          <a:prstGeom prst="rect">
            <a:avLst/>
          </a:prstGeom>
          <a:noFill/>
          <a:ln w="9525">
            <a:noFill/>
            <a:miter lim="800000"/>
            <a:headEnd/>
            <a:tailEnd/>
          </a:ln>
        </p:spPr>
        <p:txBody>
          <a:bodyPr>
            <a:spAutoFit/>
          </a:bodyPr>
          <a:lstStyle/>
          <a:p>
            <a:pPr>
              <a:spcBef>
                <a:spcPct val="50000"/>
              </a:spcBef>
            </a:pPr>
            <a:r>
              <a:rPr lang="ru-RU" sz="2800" b="1"/>
              <a:t>-</a:t>
            </a:r>
          </a:p>
        </p:txBody>
      </p:sp>
      <p:sp>
        <p:nvSpPr>
          <p:cNvPr id="20510" name="Text Box 30"/>
          <p:cNvSpPr txBox="1">
            <a:spLocks noChangeArrowheads="1"/>
          </p:cNvSpPr>
          <p:nvPr/>
        </p:nvSpPr>
        <p:spPr bwMode="auto">
          <a:xfrm>
            <a:off x="2232025" y="4914900"/>
            <a:ext cx="450850" cy="366713"/>
          </a:xfrm>
          <a:prstGeom prst="rect">
            <a:avLst/>
          </a:prstGeom>
          <a:noFill/>
          <a:ln w="9525">
            <a:noFill/>
            <a:miter lim="800000"/>
            <a:headEnd/>
            <a:tailEnd/>
          </a:ln>
        </p:spPr>
        <p:txBody>
          <a:bodyPr>
            <a:spAutoFit/>
          </a:bodyPr>
          <a:lstStyle/>
          <a:p>
            <a:pPr>
              <a:spcBef>
                <a:spcPct val="50000"/>
              </a:spcBef>
            </a:pPr>
            <a:r>
              <a:rPr lang="ru-RU"/>
              <a:t>0</a:t>
            </a:r>
          </a:p>
        </p:txBody>
      </p:sp>
      <p:sp>
        <p:nvSpPr>
          <p:cNvPr id="20511" name="Text Box 31"/>
          <p:cNvSpPr txBox="1">
            <a:spLocks noChangeArrowheads="1"/>
          </p:cNvSpPr>
          <p:nvPr/>
        </p:nvSpPr>
        <p:spPr bwMode="auto">
          <a:xfrm>
            <a:off x="3716338" y="4914900"/>
            <a:ext cx="450850" cy="366713"/>
          </a:xfrm>
          <a:prstGeom prst="rect">
            <a:avLst/>
          </a:prstGeom>
          <a:noFill/>
          <a:ln w="9525">
            <a:noFill/>
            <a:miter lim="800000"/>
            <a:headEnd/>
            <a:tailEnd/>
          </a:ln>
        </p:spPr>
        <p:txBody>
          <a:bodyPr>
            <a:spAutoFit/>
          </a:bodyPr>
          <a:lstStyle/>
          <a:p>
            <a:pPr>
              <a:spcBef>
                <a:spcPct val="50000"/>
              </a:spcBef>
            </a:pPr>
            <a:r>
              <a:rPr lang="ru-RU"/>
              <a:t>1</a:t>
            </a:r>
          </a:p>
        </p:txBody>
      </p:sp>
      <p:sp>
        <p:nvSpPr>
          <p:cNvPr id="20512" name="Text Box 32"/>
          <p:cNvSpPr txBox="1">
            <a:spLocks noChangeArrowheads="1"/>
          </p:cNvSpPr>
          <p:nvPr/>
        </p:nvSpPr>
        <p:spPr bwMode="auto">
          <a:xfrm>
            <a:off x="5202238" y="4914900"/>
            <a:ext cx="450850" cy="366713"/>
          </a:xfrm>
          <a:prstGeom prst="rect">
            <a:avLst/>
          </a:prstGeom>
          <a:noFill/>
          <a:ln w="9525">
            <a:noFill/>
            <a:miter lim="800000"/>
            <a:headEnd/>
            <a:tailEnd/>
          </a:ln>
        </p:spPr>
        <p:txBody>
          <a:bodyPr>
            <a:spAutoFit/>
          </a:bodyPr>
          <a:lstStyle/>
          <a:p>
            <a:pPr>
              <a:spcBef>
                <a:spcPct val="50000"/>
              </a:spcBef>
            </a:pPr>
            <a:r>
              <a:rPr lang="ru-RU"/>
              <a:t>2</a:t>
            </a:r>
          </a:p>
        </p:txBody>
      </p:sp>
      <p:sp>
        <p:nvSpPr>
          <p:cNvPr id="20513" name="Text Box 33"/>
          <p:cNvSpPr txBox="1">
            <a:spLocks noChangeArrowheads="1"/>
          </p:cNvSpPr>
          <p:nvPr/>
        </p:nvSpPr>
        <p:spPr bwMode="auto">
          <a:xfrm>
            <a:off x="206375" y="5589588"/>
            <a:ext cx="6661150" cy="366712"/>
          </a:xfrm>
          <a:prstGeom prst="rect">
            <a:avLst/>
          </a:prstGeom>
          <a:noFill/>
          <a:ln w="9525">
            <a:noFill/>
            <a:miter lim="800000"/>
            <a:headEnd/>
            <a:tailEnd/>
          </a:ln>
        </p:spPr>
        <p:txBody>
          <a:bodyPr>
            <a:spAutoFit/>
          </a:bodyPr>
          <a:lstStyle/>
          <a:p>
            <a:pPr>
              <a:spcBef>
                <a:spcPct val="50000"/>
              </a:spcBef>
            </a:pPr>
            <a:r>
              <a:rPr lang="ru-RU"/>
              <a:t>Функция убывает при</a:t>
            </a:r>
          </a:p>
        </p:txBody>
      </p:sp>
      <p:sp>
        <p:nvSpPr>
          <p:cNvPr id="20514" name="Text Box 34"/>
          <p:cNvSpPr txBox="1">
            <a:spLocks noChangeArrowheads="1"/>
          </p:cNvSpPr>
          <p:nvPr/>
        </p:nvSpPr>
        <p:spPr bwMode="auto">
          <a:xfrm>
            <a:off x="250825" y="6129338"/>
            <a:ext cx="2295525" cy="366712"/>
          </a:xfrm>
          <a:prstGeom prst="rect">
            <a:avLst/>
          </a:prstGeom>
          <a:noFill/>
          <a:ln w="9525">
            <a:noFill/>
            <a:miter lim="800000"/>
            <a:headEnd/>
            <a:tailEnd/>
          </a:ln>
        </p:spPr>
        <p:txBody>
          <a:bodyPr>
            <a:spAutoFit/>
          </a:bodyPr>
          <a:lstStyle/>
          <a:p>
            <a:pPr>
              <a:spcBef>
                <a:spcPct val="50000"/>
              </a:spcBef>
            </a:pPr>
            <a:r>
              <a:rPr lang="ru-RU"/>
              <a:t>Возрастает</a:t>
            </a:r>
          </a:p>
        </p:txBody>
      </p:sp>
      <p:graphicFrame>
        <p:nvGraphicFramePr>
          <p:cNvPr id="20515" name="Object 35"/>
          <p:cNvGraphicFramePr>
            <a:graphicFrameLocks noChangeAspect="1"/>
          </p:cNvGraphicFramePr>
          <p:nvPr/>
        </p:nvGraphicFramePr>
        <p:xfrm>
          <a:off x="2636838" y="5589588"/>
          <a:ext cx="2430462" cy="993775"/>
        </p:xfrm>
        <a:graphic>
          <a:graphicData uri="http://schemas.openxmlformats.org/presentationml/2006/ole">
            <p:oleObj spid="_x0000_s5128" name="Формула" r:id="rId9" imgW="723600" imgH="431640" progId="Equation.3">
              <p:embed/>
            </p:oleObj>
          </a:graphicData>
        </a:graphic>
      </p:graphicFrame>
      <p:graphicFrame>
        <p:nvGraphicFramePr>
          <p:cNvPr id="20516" name="Object 36"/>
          <p:cNvGraphicFramePr>
            <a:graphicFrameLocks noChangeAspect="1"/>
          </p:cNvGraphicFramePr>
          <p:nvPr/>
        </p:nvGraphicFramePr>
        <p:xfrm>
          <a:off x="4976813" y="5543550"/>
          <a:ext cx="2025650" cy="1039813"/>
        </p:xfrm>
        <a:graphic>
          <a:graphicData uri="http://schemas.openxmlformats.org/presentationml/2006/ole">
            <p:oleObj spid="_x0000_s5129" name="Формула" r:id="rId10" imgW="660240" imgH="431640" progId="Equation.3">
              <p:embed/>
            </p:oleObj>
          </a:graphicData>
        </a:graphic>
      </p:graphicFrame>
      <p:sp>
        <p:nvSpPr>
          <p:cNvPr id="5150" name="Rectangle 37"/>
          <p:cNvSpPr>
            <a:spLocks noChangeArrowheads="1"/>
          </p:cNvSpPr>
          <p:nvPr/>
        </p:nvSpPr>
        <p:spPr bwMode="auto">
          <a:xfrm>
            <a:off x="206375" y="1314450"/>
            <a:ext cx="8775700" cy="5400675"/>
          </a:xfrm>
          <a:prstGeom prst="rect">
            <a:avLst/>
          </a:prstGeom>
          <a:no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additive="base">
                                        <p:cTn id="7" dur="500" fill="hold"/>
                                        <p:tgtEl>
                                          <p:spTgt spid="20489"/>
                                        </p:tgtEl>
                                        <p:attrNameLst>
                                          <p:attrName>ppt_x</p:attrName>
                                        </p:attrNameLst>
                                      </p:cBhvr>
                                      <p:tavLst>
                                        <p:tav tm="0">
                                          <p:val>
                                            <p:strVal val="#ppt_x"/>
                                          </p:val>
                                        </p:tav>
                                        <p:tav tm="100000">
                                          <p:val>
                                            <p:strVal val="#ppt_x"/>
                                          </p:val>
                                        </p:tav>
                                      </p:tavLst>
                                    </p:anim>
                                    <p:anim calcmode="lin" valueType="num">
                                      <p:cBhvr additive="base">
                                        <p:cTn id="8" dur="500" fill="hold"/>
                                        <p:tgtEl>
                                          <p:spTgt spid="204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7"/>
                                        </p:tgtEl>
                                        <p:attrNameLst>
                                          <p:attrName>style.visibility</p:attrName>
                                        </p:attrNameLst>
                                      </p:cBhvr>
                                      <p:to>
                                        <p:strVal val="visible"/>
                                      </p:to>
                                    </p:set>
                                    <p:anim calcmode="lin" valueType="num">
                                      <p:cBhvr additive="base">
                                        <p:cTn id="13" dur="500" fill="hold"/>
                                        <p:tgtEl>
                                          <p:spTgt spid="20487"/>
                                        </p:tgtEl>
                                        <p:attrNameLst>
                                          <p:attrName>ppt_x</p:attrName>
                                        </p:attrNameLst>
                                      </p:cBhvr>
                                      <p:tavLst>
                                        <p:tav tm="0">
                                          <p:val>
                                            <p:strVal val="#ppt_x"/>
                                          </p:val>
                                        </p:tav>
                                        <p:tav tm="100000">
                                          <p:val>
                                            <p:strVal val="#ppt_x"/>
                                          </p:val>
                                        </p:tav>
                                      </p:tavLst>
                                    </p:anim>
                                    <p:anim calcmode="lin" valueType="num">
                                      <p:cBhvr additive="base">
                                        <p:cTn id="14" dur="500" fill="hold"/>
                                        <p:tgtEl>
                                          <p:spTgt spid="2048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91"/>
                                        </p:tgtEl>
                                        <p:attrNameLst>
                                          <p:attrName>style.visibility</p:attrName>
                                        </p:attrNameLst>
                                      </p:cBhvr>
                                      <p:to>
                                        <p:strVal val="visible"/>
                                      </p:to>
                                    </p:set>
                                    <p:anim calcmode="lin" valueType="num">
                                      <p:cBhvr additive="base">
                                        <p:cTn id="19" dur="500" fill="hold"/>
                                        <p:tgtEl>
                                          <p:spTgt spid="20491"/>
                                        </p:tgtEl>
                                        <p:attrNameLst>
                                          <p:attrName>ppt_x</p:attrName>
                                        </p:attrNameLst>
                                      </p:cBhvr>
                                      <p:tavLst>
                                        <p:tav tm="0">
                                          <p:val>
                                            <p:strVal val="#ppt_x"/>
                                          </p:val>
                                        </p:tav>
                                        <p:tav tm="100000">
                                          <p:val>
                                            <p:strVal val="#ppt_x"/>
                                          </p:val>
                                        </p:tav>
                                      </p:tavLst>
                                    </p:anim>
                                    <p:anim calcmode="lin" valueType="num">
                                      <p:cBhvr additive="base">
                                        <p:cTn id="20"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96"/>
                                        </p:tgtEl>
                                        <p:attrNameLst>
                                          <p:attrName>style.visibility</p:attrName>
                                        </p:attrNameLst>
                                      </p:cBhvr>
                                      <p:to>
                                        <p:strVal val="visible"/>
                                      </p:to>
                                    </p:set>
                                    <p:anim calcmode="lin" valueType="num">
                                      <p:cBhvr additive="base">
                                        <p:cTn id="25" dur="500" fill="hold"/>
                                        <p:tgtEl>
                                          <p:spTgt spid="20496"/>
                                        </p:tgtEl>
                                        <p:attrNameLst>
                                          <p:attrName>ppt_x</p:attrName>
                                        </p:attrNameLst>
                                      </p:cBhvr>
                                      <p:tavLst>
                                        <p:tav tm="0">
                                          <p:val>
                                            <p:strVal val="#ppt_x"/>
                                          </p:val>
                                        </p:tav>
                                        <p:tav tm="100000">
                                          <p:val>
                                            <p:strVal val="#ppt_x"/>
                                          </p:val>
                                        </p:tav>
                                      </p:tavLst>
                                    </p:anim>
                                    <p:anim calcmode="lin" valueType="num">
                                      <p:cBhvr additive="base">
                                        <p:cTn id="26" dur="500" fill="hold"/>
                                        <p:tgtEl>
                                          <p:spTgt spid="2049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0497"/>
                                        </p:tgtEl>
                                        <p:attrNameLst>
                                          <p:attrName>style.visibility</p:attrName>
                                        </p:attrNameLst>
                                      </p:cBhvr>
                                      <p:to>
                                        <p:strVal val="visible"/>
                                      </p:to>
                                    </p:set>
                                    <p:anim calcmode="lin" valueType="num">
                                      <p:cBhvr additive="base">
                                        <p:cTn id="29" dur="500" fill="hold"/>
                                        <p:tgtEl>
                                          <p:spTgt spid="20497"/>
                                        </p:tgtEl>
                                        <p:attrNameLst>
                                          <p:attrName>ppt_x</p:attrName>
                                        </p:attrNameLst>
                                      </p:cBhvr>
                                      <p:tavLst>
                                        <p:tav tm="0">
                                          <p:val>
                                            <p:strVal val="#ppt_x"/>
                                          </p:val>
                                        </p:tav>
                                        <p:tav tm="100000">
                                          <p:val>
                                            <p:strVal val="#ppt_x"/>
                                          </p:val>
                                        </p:tav>
                                      </p:tavLst>
                                    </p:anim>
                                    <p:anim calcmode="lin" valueType="num">
                                      <p:cBhvr additive="base">
                                        <p:cTn id="30" dur="500" fill="hold"/>
                                        <p:tgtEl>
                                          <p:spTgt spid="2049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509"/>
                                        </p:tgtEl>
                                        <p:attrNameLst>
                                          <p:attrName>style.visibility</p:attrName>
                                        </p:attrNameLst>
                                      </p:cBhvr>
                                      <p:to>
                                        <p:strVal val="visible"/>
                                      </p:to>
                                    </p:set>
                                    <p:anim calcmode="lin" valueType="num">
                                      <p:cBhvr additive="base">
                                        <p:cTn id="33" dur="500" fill="hold"/>
                                        <p:tgtEl>
                                          <p:spTgt spid="20509"/>
                                        </p:tgtEl>
                                        <p:attrNameLst>
                                          <p:attrName>ppt_x</p:attrName>
                                        </p:attrNameLst>
                                      </p:cBhvr>
                                      <p:tavLst>
                                        <p:tav tm="0">
                                          <p:val>
                                            <p:strVal val="#ppt_x"/>
                                          </p:val>
                                        </p:tav>
                                        <p:tav tm="100000">
                                          <p:val>
                                            <p:strVal val="#ppt_x"/>
                                          </p:val>
                                        </p:tav>
                                      </p:tavLst>
                                    </p:anim>
                                    <p:anim calcmode="lin" valueType="num">
                                      <p:cBhvr additive="base">
                                        <p:cTn id="34" dur="500" fill="hold"/>
                                        <p:tgtEl>
                                          <p:spTgt spid="2050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0495"/>
                                        </p:tgtEl>
                                        <p:attrNameLst>
                                          <p:attrName>style.visibility</p:attrName>
                                        </p:attrNameLst>
                                      </p:cBhvr>
                                      <p:to>
                                        <p:strVal val="visible"/>
                                      </p:to>
                                    </p:set>
                                    <p:anim calcmode="lin" valueType="num">
                                      <p:cBhvr additive="base">
                                        <p:cTn id="37" dur="500" fill="hold"/>
                                        <p:tgtEl>
                                          <p:spTgt spid="20495"/>
                                        </p:tgtEl>
                                        <p:attrNameLst>
                                          <p:attrName>ppt_x</p:attrName>
                                        </p:attrNameLst>
                                      </p:cBhvr>
                                      <p:tavLst>
                                        <p:tav tm="0">
                                          <p:val>
                                            <p:strVal val="#ppt_x"/>
                                          </p:val>
                                        </p:tav>
                                        <p:tav tm="100000">
                                          <p:val>
                                            <p:strVal val="#ppt_x"/>
                                          </p:val>
                                        </p:tav>
                                      </p:tavLst>
                                    </p:anim>
                                    <p:anim calcmode="lin" valueType="num">
                                      <p:cBhvr additive="base">
                                        <p:cTn id="38" dur="500" fill="hold"/>
                                        <p:tgtEl>
                                          <p:spTgt spid="20495"/>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507"/>
                                        </p:tgtEl>
                                        <p:attrNameLst>
                                          <p:attrName>style.visibility</p:attrName>
                                        </p:attrNameLst>
                                      </p:cBhvr>
                                      <p:to>
                                        <p:strVal val="visible"/>
                                      </p:to>
                                    </p:set>
                                    <p:anim calcmode="lin" valueType="num">
                                      <p:cBhvr additive="base">
                                        <p:cTn id="41" dur="500" fill="hold"/>
                                        <p:tgtEl>
                                          <p:spTgt spid="20507"/>
                                        </p:tgtEl>
                                        <p:attrNameLst>
                                          <p:attrName>ppt_x</p:attrName>
                                        </p:attrNameLst>
                                      </p:cBhvr>
                                      <p:tavLst>
                                        <p:tav tm="0">
                                          <p:val>
                                            <p:strVal val="#ppt_x"/>
                                          </p:val>
                                        </p:tav>
                                        <p:tav tm="100000">
                                          <p:val>
                                            <p:strVal val="#ppt_x"/>
                                          </p:val>
                                        </p:tav>
                                      </p:tavLst>
                                    </p:anim>
                                    <p:anim calcmode="lin" valueType="num">
                                      <p:cBhvr additive="base">
                                        <p:cTn id="42" dur="500" fill="hold"/>
                                        <p:tgtEl>
                                          <p:spTgt spid="20507"/>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0508"/>
                                        </p:tgtEl>
                                        <p:attrNameLst>
                                          <p:attrName>style.visibility</p:attrName>
                                        </p:attrNameLst>
                                      </p:cBhvr>
                                      <p:to>
                                        <p:strVal val="visible"/>
                                      </p:to>
                                    </p:set>
                                    <p:anim calcmode="lin" valueType="num">
                                      <p:cBhvr additive="base">
                                        <p:cTn id="45" dur="500" fill="hold"/>
                                        <p:tgtEl>
                                          <p:spTgt spid="20508"/>
                                        </p:tgtEl>
                                        <p:attrNameLst>
                                          <p:attrName>ppt_x</p:attrName>
                                        </p:attrNameLst>
                                      </p:cBhvr>
                                      <p:tavLst>
                                        <p:tav tm="0">
                                          <p:val>
                                            <p:strVal val="#ppt_x"/>
                                          </p:val>
                                        </p:tav>
                                        <p:tav tm="100000">
                                          <p:val>
                                            <p:strVal val="#ppt_x"/>
                                          </p:val>
                                        </p:tav>
                                      </p:tavLst>
                                    </p:anim>
                                    <p:anim calcmode="lin" valueType="num">
                                      <p:cBhvr additive="base">
                                        <p:cTn id="46" dur="500" fill="hold"/>
                                        <p:tgtEl>
                                          <p:spTgt spid="2050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0506"/>
                                        </p:tgtEl>
                                        <p:attrNameLst>
                                          <p:attrName>style.visibility</p:attrName>
                                        </p:attrNameLst>
                                      </p:cBhvr>
                                      <p:to>
                                        <p:strVal val="visible"/>
                                      </p:to>
                                    </p:set>
                                    <p:anim calcmode="lin" valueType="num">
                                      <p:cBhvr additive="base">
                                        <p:cTn id="49" dur="500" fill="hold"/>
                                        <p:tgtEl>
                                          <p:spTgt spid="20506"/>
                                        </p:tgtEl>
                                        <p:attrNameLst>
                                          <p:attrName>ppt_x</p:attrName>
                                        </p:attrNameLst>
                                      </p:cBhvr>
                                      <p:tavLst>
                                        <p:tav tm="0">
                                          <p:val>
                                            <p:strVal val="#ppt_x"/>
                                          </p:val>
                                        </p:tav>
                                        <p:tav tm="100000">
                                          <p:val>
                                            <p:strVal val="#ppt_x"/>
                                          </p:val>
                                        </p:tav>
                                      </p:tavLst>
                                    </p:anim>
                                    <p:anim calcmode="lin" valueType="num">
                                      <p:cBhvr additive="base">
                                        <p:cTn id="50" dur="500" fill="hold"/>
                                        <p:tgtEl>
                                          <p:spTgt spid="20506"/>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0510"/>
                                        </p:tgtEl>
                                        <p:attrNameLst>
                                          <p:attrName>style.visibility</p:attrName>
                                        </p:attrNameLst>
                                      </p:cBhvr>
                                      <p:to>
                                        <p:strVal val="visible"/>
                                      </p:to>
                                    </p:set>
                                    <p:anim calcmode="lin" valueType="num">
                                      <p:cBhvr additive="base">
                                        <p:cTn id="53" dur="500" fill="hold"/>
                                        <p:tgtEl>
                                          <p:spTgt spid="20510"/>
                                        </p:tgtEl>
                                        <p:attrNameLst>
                                          <p:attrName>ppt_x</p:attrName>
                                        </p:attrNameLst>
                                      </p:cBhvr>
                                      <p:tavLst>
                                        <p:tav tm="0">
                                          <p:val>
                                            <p:strVal val="#ppt_x"/>
                                          </p:val>
                                        </p:tav>
                                        <p:tav tm="100000">
                                          <p:val>
                                            <p:strVal val="#ppt_x"/>
                                          </p:val>
                                        </p:tav>
                                      </p:tavLst>
                                    </p:anim>
                                    <p:anim calcmode="lin" valueType="num">
                                      <p:cBhvr additive="base">
                                        <p:cTn id="54" dur="500" fill="hold"/>
                                        <p:tgtEl>
                                          <p:spTgt spid="2051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0502"/>
                                        </p:tgtEl>
                                        <p:attrNameLst>
                                          <p:attrName>style.visibility</p:attrName>
                                        </p:attrNameLst>
                                      </p:cBhvr>
                                      <p:to>
                                        <p:strVal val="visible"/>
                                      </p:to>
                                    </p:set>
                                    <p:anim calcmode="lin" valueType="num">
                                      <p:cBhvr additive="base">
                                        <p:cTn id="57" dur="500" fill="hold"/>
                                        <p:tgtEl>
                                          <p:spTgt spid="20502"/>
                                        </p:tgtEl>
                                        <p:attrNameLst>
                                          <p:attrName>ppt_x</p:attrName>
                                        </p:attrNameLst>
                                      </p:cBhvr>
                                      <p:tavLst>
                                        <p:tav tm="0">
                                          <p:val>
                                            <p:strVal val="#ppt_x"/>
                                          </p:val>
                                        </p:tav>
                                        <p:tav tm="100000">
                                          <p:val>
                                            <p:strVal val="#ppt_x"/>
                                          </p:val>
                                        </p:tav>
                                      </p:tavLst>
                                    </p:anim>
                                    <p:anim calcmode="lin" valueType="num">
                                      <p:cBhvr additive="base">
                                        <p:cTn id="58" dur="500" fill="hold"/>
                                        <p:tgtEl>
                                          <p:spTgt spid="2050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0511"/>
                                        </p:tgtEl>
                                        <p:attrNameLst>
                                          <p:attrName>style.visibility</p:attrName>
                                        </p:attrNameLst>
                                      </p:cBhvr>
                                      <p:to>
                                        <p:strVal val="visible"/>
                                      </p:to>
                                    </p:set>
                                    <p:anim calcmode="lin" valueType="num">
                                      <p:cBhvr additive="base">
                                        <p:cTn id="61" dur="500" fill="hold"/>
                                        <p:tgtEl>
                                          <p:spTgt spid="20511"/>
                                        </p:tgtEl>
                                        <p:attrNameLst>
                                          <p:attrName>ppt_x</p:attrName>
                                        </p:attrNameLst>
                                      </p:cBhvr>
                                      <p:tavLst>
                                        <p:tav tm="0">
                                          <p:val>
                                            <p:strVal val="#ppt_x"/>
                                          </p:val>
                                        </p:tav>
                                        <p:tav tm="100000">
                                          <p:val>
                                            <p:strVal val="#ppt_x"/>
                                          </p:val>
                                        </p:tav>
                                      </p:tavLst>
                                    </p:anim>
                                    <p:anim calcmode="lin" valueType="num">
                                      <p:cBhvr additive="base">
                                        <p:cTn id="62" dur="500" fill="hold"/>
                                        <p:tgtEl>
                                          <p:spTgt spid="20511"/>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0512"/>
                                        </p:tgtEl>
                                        <p:attrNameLst>
                                          <p:attrName>style.visibility</p:attrName>
                                        </p:attrNameLst>
                                      </p:cBhvr>
                                      <p:to>
                                        <p:strVal val="visible"/>
                                      </p:to>
                                    </p:set>
                                    <p:anim calcmode="lin" valueType="num">
                                      <p:cBhvr additive="base">
                                        <p:cTn id="65" dur="500" fill="hold"/>
                                        <p:tgtEl>
                                          <p:spTgt spid="20512"/>
                                        </p:tgtEl>
                                        <p:attrNameLst>
                                          <p:attrName>ppt_x</p:attrName>
                                        </p:attrNameLst>
                                      </p:cBhvr>
                                      <p:tavLst>
                                        <p:tav tm="0">
                                          <p:val>
                                            <p:strVal val="#ppt_x"/>
                                          </p:val>
                                        </p:tav>
                                        <p:tav tm="100000">
                                          <p:val>
                                            <p:strVal val="#ppt_x"/>
                                          </p:val>
                                        </p:tav>
                                      </p:tavLst>
                                    </p:anim>
                                    <p:anim calcmode="lin" valueType="num">
                                      <p:cBhvr additive="base">
                                        <p:cTn id="66" dur="500" fill="hold"/>
                                        <p:tgtEl>
                                          <p:spTgt spid="2051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504"/>
                                        </p:tgtEl>
                                        <p:attrNameLst>
                                          <p:attrName>style.visibility</p:attrName>
                                        </p:attrNameLst>
                                      </p:cBhvr>
                                      <p:to>
                                        <p:strVal val="visible"/>
                                      </p:to>
                                    </p:set>
                                    <p:anim calcmode="lin" valueType="num">
                                      <p:cBhvr additive="base">
                                        <p:cTn id="69" dur="500" fill="hold"/>
                                        <p:tgtEl>
                                          <p:spTgt spid="20504"/>
                                        </p:tgtEl>
                                        <p:attrNameLst>
                                          <p:attrName>ppt_x</p:attrName>
                                        </p:attrNameLst>
                                      </p:cBhvr>
                                      <p:tavLst>
                                        <p:tav tm="0">
                                          <p:val>
                                            <p:strVal val="#ppt_x"/>
                                          </p:val>
                                        </p:tav>
                                        <p:tav tm="100000">
                                          <p:val>
                                            <p:strVal val="#ppt_x"/>
                                          </p:val>
                                        </p:tav>
                                      </p:tavLst>
                                    </p:anim>
                                    <p:anim calcmode="lin" valueType="num">
                                      <p:cBhvr additive="base">
                                        <p:cTn id="70" dur="500" fill="hold"/>
                                        <p:tgtEl>
                                          <p:spTgt spid="20504"/>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0505"/>
                                        </p:tgtEl>
                                        <p:attrNameLst>
                                          <p:attrName>style.visibility</p:attrName>
                                        </p:attrNameLst>
                                      </p:cBhvr>
                                      <p:to>
                                        <p:strVal val="visible"/>
                                      </p:to>
                                    </p:set>
                                    <p:anim calcmode="lin" valueType="num">
                                      <p:cBhvr additive="base">
                                        <p:cTn id="73" dur="500" fill="hold"/>
                                        <p:tgtEl>
                                          <p:spTgt spid="20505"/>
                                        </p:tgtEl>
                                        <p:attrNameLst>
                                          <p:attrName>ppt_x</p:attrName>
                                        </p:attrNameLst>
                                      </p:cBhvr>
                                      <p:tavLst>
                                        <p:tav tm="0">
                                          <p:val>
                                            <p:strVal val="#ppt_x"/>
                                          </p:val>
                                        </p:tav>
                                        <p:tav tm="100000">
                                          <p:val>
                                            <p:strVal val="#ppt_x"/>
                                          </p:val>
                                        </p:tav>
                                      </p:tavLst>
                                    </p:anim>
                                    <p:anim calcmode="lin" valueType="num">
                                      <p:cBhvr additive="base">
                                        <p:cTn id="74" dur="500" fill="hold"/>
                                        <p:tgtEl>
                                          <p:spTgt spid="20505"/>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0501"/>
                                        </p:tgtEl>
                                        <p:attrNameLst>
                                          <p:attrName>style.visibility</p:attrName>
                                        </p:attrNameLst>
                                      </p:cBhvr>
                                      <p:to>
                                        <p:strVal val="visible"/>
                                      </p:to>
                                    </p:set>
                                    <p:anim calcmode="lin" valueType="num">
                                      <p:cBhvr additive="base">
                                        <p:cTn id="77" dur="500" fill="hold"/>
                                        <p:tgtEl>
                                          <p:spTgt spid="20501"/>
                                        </p:tgtEl>
                                        <p:attrNameLst>
                                          <p:attrName>ppt_x</p:attrName>
                                        </p:attrNameLst>
                                      </p:cBhvr>
                                      <p:tavLst>
                                        <p:tav tm="0">
                                          <p:val>
                                            <p:strVal val="#ppt_x"/>
                                          </p:val>
                                        </p:tav>
                                        <p:tav tm="100000">
                                          <p:val>
                                            <p:strVal val="#ppt_x"/>
                                          </p:val>
                                        </p:tav>
                                      </p:tavLst>
                                    </p:anim>
                                    <p:anim calcmode="lin" valueType="num">
                                      <p:cBhvr additive="base">
                                        <p:cTn id="78" dur="500" fill="hold"/>
                                        <p:tgtEl>
                                          <p:spTgt spid="2050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0500"/>
                                        </p:tgtEl>
                                        <p:attrNameLst>
                                          <p:attrName>style.visibility</p:attrName>
                                        </p:attrNameLst>
                                      </p:cBhvr>
                                      <p:to>
                                        <p:strVal val="visible"/>
                                      </p:to>
                                    </p:set>
                                    <p:anim calcmode="lin" valueType="num">
                                      <p:cBhvr additive="base">
                                        <p:cTn id="81" dur="500" fill="hold"/>
                                        <p:tgtEl>
                                          <p:spTgt spid="20500"/>
                                        </p:tgtEl>
                                        <p:attrNameLst>
                                          <p:attrName>ppt_x</p:attrName>
                                        </p:attrNameLst>
                                      </p:cBhvr>
                                      <p:tavLst>
                                        <p:tav tm="0">
                                          <p:val>
                                            <p:strVal val="#ppt_x"/>
                                          </p:val>
                                        </p:tav>
                                        <p:tav tm="100000">
                                          <p:val>
                                            <p:strVal val="#ppt_x"/>
                                          </p:val>
                                        </p:tav>
                                      </p:tavLst>
                                    </p:anim>
                                    <p:anim calcmode="lin" valueType="num">
                                      <p:cBhvr additive="base">
                                        <p:cTn id="82" dur="500" fill="hold"/>
                                        <p:tgtEl>
                                          <p:spTgt spid="20500"/>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0499"/>
                                        </p:tgtEl>
                                        <p:attrNameLst>
                                          <p:attrName>style.visibility</p:attrName>
                                        </p:attrNameLst>
                                      </p:cBhvr>
                                      <p:to>
                                        <p:strVal val="visible"/>
                                      </p:to>
                                    </p:set>
                                    <p:anim calcmode="lin" valueType="num">
                                      <p:cBhvr additive="base">
                                        <p:cTn id="85" dur="500" fill="hold"/>
                                        <p:tgtEl>
                                          <p:spTgt spid="20499"/>
                                        </p:tgtEl>
                                        <p:attrNameLst>
                                          <p:attrName>ppt_x</p:attrName>
                                        </p:attrNameLst>
                                      </p:cBhvr>
                                      <p:tavLst>
                                        <p:tav tm="0">
                                          <p:val>
                                            <p:strVal val="#ppt_x"/>
                                          </p:val>
                                        </p:tav>
                                        <p:tav tm="100000">
                                          <p:val>
                                            <p:strVal val="#ppt_x"/>
                                          </p:val>
                                        </p:tav>
                                      </p:tavLst>
                                    </p:anim>
                                    <p:anim calcmode="lin" valueType="num">
                                      <p:cBhvr additive="base">
                                        <p:cTn id="86" dur="500" fill="hold"/>
                                        <p:tgtEl>
                                          <p:spTgt spid="2049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0498"/>
                                        </p:tgtEl>
                                        <p:attrNameLst>
                                          <p:attrName>style.visibility</p:attrName>
                                        </p:attrNameLst>
                                      </p:cBhvr>
                                      <p:to>
                                        <p:strVal val="visible"/>
                                      </p:to>
                                    </p:set>
                                    <p:anim calcmode="lin" valueType="num">
                                      <p:cBhvr additive="base">
                                        <p:cTn id="89" dur="500" fill="hold"/>
                                        <p:tgtEl>
                                          <p:spTgt spid="20498"/>
                                        </p:tgtEl>
                                        <p:attrNameLst>
                                          <p:attrName>ppt_x</p:attrName>
                                        </p:attrNameLst>
                                      </p:cBhvr>
                                      <p:tavLst>
                                        <p:tav tm="0">
                                          <p:val>
                                            <p:strVal val="#ppt_x"/>
                                          </p:val>
                                        </p:tav>
                                        <p:tav tm="100000">
                                          <p:val>
                                            <p:strVal val="#ppt_x"/>
                                          </p:val>
                                        </p:tav>
                                      </p:tavLst>
                                    </p:anim>
                                    <p:anim calcmode="lin" valueType="num">
                                      <p:cBhvr additive="base">
                                        <p:cTn id="90" dur="500" fill="hold"/>
                                        <p:tgtEl>
                                          <p:spTgt spid="20498"/>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0503"/>
                                        </p:tgtEl>
                                        <p:attrNameLst>
                                          <p:attrName>style.visibility</p:attrName>
                                        </p:attrNameLst>
                                      </p:cBhvr>
                                      <p:to>
                                        <p:strVal val="visible"/>
                                      </p:to>
                                    </p:set>
                                    <p:anim calcmode="lin" valueType="num">
                                      <p:cBhvr additive="base">
                                        <p:cTn id="93" dur="500" fill="hold"/>
                                        <p:tgtEl>
                                          <p:spTgt spid="20503"/>
                                        </p:tgtEl>
                                        <p:attrNameLst>
                                          <p:attrName>ppt_x</p:attrName>
                                        </p:attrNameLst>
                                      </p:cBhvr>
                                      <p:tavLst>
                                        <p:tav tm="0">
                                          <p:val>
                                            <p:strVal val="#ppt_x"/>
                                          </p:val>
                                        </p:tav>
                                        <p:tav tm="100000">
                                          <p:val>
                                            <p:strVal val="#ppt_x"/>
                                          </p:val>
                                        </p:tav>
                                      </p:tavLst>
                                    </p:anim>
                                    <p:anim calcmode="lin" valueType="num">
                                      <p:cBhvr additive="base">
                                        <p:cTn id="94" dur="500" fill="hold"/>
                                        <p:tgtEl>
                                          <p:spTgt spid="2050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20513"/>
                                        </p:tgtEl>
                                        <p:attrNameLst>
                                          <p:attrName>style.visibility</p:attrName>
                                        </p:attrNameLst>
                                      </p:cBhvr>
                                      <p:to>
                                        <p:strVal val="visible"/>
                                      </p:to>
                                    </p:set>
                                    <p:anim calcmode="lin" valueType="num">
                                      <p:cBhvr additive="base">
                                        <p:cTn id="99" dur="500" fill="hold"/>
                                        <p:tgtEl>
                                          <p:spTgt spid="20513"/>
                                        </p:tgtEl>
                                        <p:attrNameLst>
                                          <p:attrName>ppt_x</p:attrName>
                                        </p:attrNameLst>
                                      </p:cBhvr>
                                      <p:tavLst>
                                        <p:tav tm="0">
                                          <p:val>
                                            <p:strVal val="#ppt_x"/>
                                          </p:val>
                                        </p:tav>
                                        <p:tav tm="100000">
                                          <p:val>
                                            <p:strVal val="#ppt_x"/>
                                          </p:val>
                                        </p:tav>
                                      </p:tavLst>
                                    </p:anim>
                                    <p:anim calcmode="lin" valueType="num">
                                      <p:cBhvr additive="base">
                                        <p:cTn id="100" dur="500" fill="hold"/>
                                        <p:tgtEl>
                                          <p:spTgt spid="20513"/>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20515"/>
                                        </p:tgtEl>
                                        <p:attrNameLst>
                                          <p:attrName>style.visibility</p:attrName>
                                        </p:attrNameLst>
                                      </p:cBhvr>
                                      <p:to>
                                        <p:strVal val="visible"/>
                                      </p:to>
                                    </p:set>
                                    <p:anim calcmode="lin" valueType="num">
                                      <p:cBhvr additive="base">
                                        <p:cTn id="103" dur="500" fill="hold"/>
                                        <p:tgtEl>
                                          <p:spTgt spid="20515"/>
                                        </p:tgtEl>
                                        <p:attrNameLst>
                                          <p:attrName>ppt_x</p:attrName>
                                        </p:attrNameLst>
                                      </p:cBhvr>
                                      <p:tavLst>
                                        <p:tav tm="0">
                                          <p:val>
                                            <p:strVal val="#ppt_x"/>
                                          </p:val>
                                        </p:tav>
                                        <p:tav tm="100000">
                                          <p:val>
                                            <p:strVal val="#ppt_x"/>
                                          </p:val>
                                        </p:tav>
                                      </p:tavLst>
                                    </p:anim>
                                    <p:anim calcmode="lin" valueType="num">
                                      <p:cBhvr additive="base">
                                        <p:cTn id="104" dur="500" fill="hold"/>
                                        <p:tgtEl>
                                          <p:spTgt spid="20515"/>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20516"/>
                                        </p:tgtEl>
                                        <p:attrNameLst>
                                          <p:attrName>style.visibility</p:attrName>
                                        </p:attrNameLst>
                                      </p:cBhvr>
                                      <p:to>
                                        <p:strVal val="visible"/>
                                      </p:to>
                                    </p:set>
                                    <p:anim calcmode="lin" valueType="num">
                                      <p:cBhvr additive="base">
                                        <p:cTn id="107" dur="500" fill="hold"/>
                                        <p:tgtEl>
                                          <p:spTgt spid="20516"/>
                                        </p:tgtEl>
                                        <p:attrNameLst>
                                          <p:attrName>ppt_x</p:attrName>
                                        </p:attrNameLst>
                                      </p:cBhvr>
                                      <p:tavLst>
                                        <p:tav tm="0">
                                          <p:val>
                                            <p:strVal val="#ppt_x"/>
                                          </p:val>
                                        </p:tav>
                                        <p:tav tm="100000">
                                          <p:val>
                                            <p:strVal val="#ppt_x"/>
                                          </p:val>
                                        </p:tav>
                                      </p:tavLst>
                                    </p:anim>
                                    <p:anim calcmode="lin" valueType="num">
                                      <p:cBhvr additive="base">
                                        <p:cTn id="108" dur="500" fill="hold"/>
                                        <p:tgtEl>
                                          <p:spTgt spid="20516"/>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20514"/>
                                        </p:tgtEl>
                                        <p:attrNameLst>
                                          <p:attrName>style.visibility</p:attrName>
                                        </p:attrNameLst>
                                      </p:cBhvr>
                                      <p:to>
                                        <p:strVal val="visible"/>
                                      </p:to>
                                    </p:set>
                                    <p:anim calcmode="lin" valueType="num">
                                      <p:cBhvr additive="base">
                                        <p:cTn id="111" dur="500" fill="hold"/>
                                        <p:tgtEl>
                                          <p:spTgt spid="20514"/>
                                        </p:tgtEl>
                                        <p:attrNameLst>
                                          <p:attrName>ppt_x</p:attrName>
                                        </p:attrNameLst>
                                      </p:cBhvr>
                                      <p:tavLst>
                                        <p:tav tm="0">
                                          <p:val>
                                            <p:strVal val="#ppt_x"/>
                                          </p:val>
                                        </p:tav>
                                        <p:tav tm="100000">
                                          <p:val>
                                            <p:strVal val="#ppt_x"/>
                                          </p:val>
                                        </p:tav>
                                      </p:tavLst>
                                    </p:anim>
                                    <p:anim calcmode="lin" valueType="num">
                                      <p:cBhvr additive="base">
                                        <p:cTn id="112" dur="500" fill="hold"/>
                                        <p:tgtEl>
                                          <p:spTgt spid="205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5" grpId="0" animBg="1"/>
      <p:bldP spid="20498" grpId="0" animBg="1"/>
      <p:bldP spid="20499" grpId="0" animBg="1"/>
      <p:bldP spid="20500" grpId="0" animBg="1"/>
      <p:bldP spid="20502" grpId="0" animBg="1"/>
      <p:bldP spid="20503" grpId="0" animBg="1"/>
      <p:bldP spid="20504" grpId="0" animBg="1"/>
      <p:bldP spid="2050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0"/>
        </a:gradFill>
        <a:effectLst/>
      </p:bgPr>
    </p:bg>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ru-RU" sz="5700" b="1" dirty="0" smtClean="0">
                <a:solidFill>
                  <a:srgbClr val="FF0000"/>
                </a:solidFill>
                <a:effectLst>
                  <a:outerShdw blurRad="38100" dist="38100" dir="2700000" algn="tl">
                    <a:srgbClr val="000000">
                      <a:alpha val="43137"/>
                    </a:srgbClr>
                  </a:outerShdw>
                </a:effectLst>
              </a:rPr>
              <a:t>Физкультминутка</a:t>
            </a:r>
          </a:p>
        </p:txBody>
      </p:sp>
      <p:sp>
        <p:nvSpPr>
          <p:cNvPr id="41987" name="Rectangle 3"/>
          <p:cNvSpPr>
            <a:spLocks noGrp="1" noRot="1" noChangeArrowheads="1"/>
          </p:cNvSpPr>
          <p:nvPr>
            <p:ph type="body" idx="1"/>
          </p:nvPr>
        </p:nvSpPr>
        <p:spPr>
          <a:xfrm>
            <a:off x="304800" y="1600200"/>
            <a:ext cx="8382000" cy="4530725"/>
          </a:xfrm>
        </p:spPr>
        <p:txBody>
          <a:bodyPr/>
          <a:lstStyle/>
          <a:p>
            <a:pPr marL="92075" indent="-92075" eaLnBrk="1" hangingPunct="1">
              <a:buFont typeface="Wingdings" pitchFamily="2" charset="2"/>
              <a:buNone/>
              <a:defRPr/>
            </a:pPr>
            <a:r>
              <a:rPr lang="ru-RU" dirty="0" smtClean="0">
                <a:solidFill>
                  <a:schemeClr val="bg1"/>
                </a:solidFill>
              </a:rPr>
              <a:t>Закрыли глаза, опустили руки вниз. Наступает весна. Представим себя в весеннем лесу. Что мы слышим?! Пение птиц, журчание ручейка. Что мы чувствуем? Легкий ветерок, ласковое прикосновение солнечных лучей, запах свежести талого снега, хвои. Хочется вдохнуть полной грудью этот свежий запах пробуждающейся весны. Теперь открываем глаза и продолжаем работать. </a:t>
            </a:r>
          </a:p>
        </p:txBody>
      </p:sp>
      <p:pic>
        <p:nvPicPr>
          <p:cNvPr id="41990" name="10---Naomi.mp3">
            <a:hlinkClick r:id="" action="ppaction://media"/>
          </p:cNvPr>
          <p:cNvPicPr>
            <a:picLocks noRot="1" noChangeAspect="1" noChangeArrowheads="1"/>
          </p:cNvPicPr>
          <p:nvPr>
            <a:audioFile r:link="rId1"/>
          </p:nvPr>
        </p:nvPicPr>
        <p:blipFill>
          <a:blip r:embed="rId3"/>
          <a:srcRect/>
          <a:stretch>
            <a:fillRect/>
          </a:stretch>
        </p:blipFill>
        <p:spPr bwMode="auto">
          <a:xfrm>
            <a:off x="8442325" y="503238"/>
            <a:ext cx="304800" cy="304800"/>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800" fill="hold">
                                          <p:stCondLst>
                                            <p:cond delay="0"/>
                                          </p:stCondLst>
                                        </p:cTn>
                                        <p:tgtEl>
                                          <p:spTgt spid="4198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41986"/>
                                        </p:tgtEl>
                                        <p:attrNameLst>
                                          <p:attrName>ppt_y</p:attrName>
                                        </p:attrNameLst>
                                      </p:cBhvr>
                                      <p:tavLst>
                                        <p:tav tm="0">
                                          <p:val>
                                            <p:strVal val="0-#ppt_h/2"/>
                                          </p:val>
                                        </p:tav>
                                        <p:tav tm="100000">
                                          <p:val>
                                            <p:strVal val="#ppt_y"/>
                                          </p:val>
                                        </p:tav>
                                      </p:tavLst>
                                    </p:anim>
                                  </p:childTnLst>
                                </p:cTn>
                              </p:par>
                              <p:par>
                                <p:cTn id="9" presetID="40" presetClass="entr" presetSubtype="0" fill="hold" grpId="0" nodeType="withEffect">
                                  <p:stCondLst>
                                    <p:cond delay="0"/>
                                  </p:stCondLst>
                                  <p:iterate type="lt">
                                    <p:tmPct val="10000"/>
                                  </p:iterate>
                                  <p:childTnLst>
                                    <p:set>
                                      <p:cBhvr>
                                        <p:cTn id="10" dur="1" fill="hold">
                                          <p:stCondLst>
                                            <p:cond delay="0"/>
                                          </p:stCondLst>
                                        </p:cTn>
                                        <p:tgtEl>
                                          <p:spTgt spid="41987">
                                            <p:txEl>
                                              <p:pRg st="0" end="0"/>
                                            </p:txEl>
                                          </p:spTgt>
                                        </p:tgtEl>
                                        <p:attrNameLst>
                                          <p:attrName>style.visibility</p:attrName>
                                        </p:attrNameLst>
                                      </p:cBhvr>
                                      <p:to>
                                        <p:strVal val="visible"/>
                                      </p:to>
                                    </p:set>
                                    <p:animEffect transition="in" filter="fade">
                                      <p:cBhvr>
                                        <p:cTn id="11" dur="1000"/>
                                        <p:tgtEl>
                                          <p:spTgt spid="41987">
                                            <p:txEl>
                                              <p:pRg st="0" end="0"/>
                                            </p:txEl>
                                          </p:spTgt>
                                        </p:tgtEl>
                                      </p:cBhvr>
                                    </p:animEffect>
                                    <p:anim calcmode="lin" valueType="num">
                                      <p:cBhvr>
                                        <p:cTn id="12" dur="1000" fill="hold"/>
                                        <p:tgtEl>
                                          <p:spTgt spid="41987">
                                            <p:txEl>
                                              <p:pRg st="0" end="0"/>
                                            </p:txEl>
                                          </p:spTgt>
                                        </p:tgtEl>
                                        <p:attrNameLst>
                                          <p:attrName>ppt_x</p:attrName>
                                        </p:attrNameLst>
                                      </p:cBhvr>
                                      <p:tavLst>
                                        <p:tav tm="0">
                                          <p:val>
                                            <p:strVal val="#ppt_x-.1"/>
                                          </p:val>
                                        </p:tav>
                                        <p:tav tm="100000">
                                          <p:val>
                                            <p:strVal val="#ppt_x"/>
                                          </p:val>
                                        </p:tav>
                                      </p:tavLst>
                                    </p:anim>
                                    <p:anim calcmode="lin" valueType="num">
                                      <p:cBhvr>
                                        <p:cTn id="13" dur="1000" fill="hold"/>
                                        <p:tgtEl>
                                          <p:spTgt spid="41987">
                                            <p:txEl>
                                              <p:pRg st="0" end="0"/>
                                            </p:txEl>
                                          </p:spTgt>
                                        </p:tgtEl>
                                        <p:attrNameLst>
                                          <p:attrName>ppt_y</p:attrName>
                                        </p:attrNameLst>
                                      </p:cBhvr>
                                      <p:tavLst>
                                        <p:tav tm="0">
                                          <p:val>
                                            <p:strVal val="#ppt_y"/>
                                          </p:val>
                                        </p:tav>
                                        <p:tav tm="100000">
                                          <p:val>
                                            <p:strVal val="#ppt_y"/>
                                          </p:val>
                                        </p:tav>
                                      </p:tavLst>
                                    </p:anim>
                                  </p:childTnLst>
                                </p:cTn>
                              </p:par>
                              <p:par>
                                <p:cTn id="14" presetID="1" presetClass="mediacall" presetSubtype="0" fill="hold" nodeType="withEffect">
                                  <p:stCondLst>
                                    <p:cond delay="0"/>
                                  </p:stCondLst>
                                  <p:childTnLst>
                                    <p:cmd type="call" cmd="playFrom(0.0)">
                                      <p:cBhvr>
                                        <p:cTn id="15" dur="245910" fill="hold"/>
                                        <p:tgtEl>
                                          <p:spTgt spid="4199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41990"/>
                </p:tgtEl>
              </p:cMediaNode>
            </p:audio>
          </p:childTnLst>
        </p:cTn>
      </p:par>
    </p:tnLst>
    <p:bldLst>
      <p:bldP spid="41986" grpId="0"/>
      <p:bldP spid="41987"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EAEAE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404</Words>
  <Application>Microsoft Office PowerPoint</Application>
  <PresentationFormat>Экран (4:3)</PresentationFormat>
  <Paragraphs>156</Paragraphs>
  <Slides>13</Slides>
  <Notes>0</Notes>
  <HiddenSlides>0</HiddenSlides>
  <MMClips>1</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Тема Office</vt:lpstr>
      <vt:lpstr>Microsoft Equation 3.0</vt:lpstr>
      <vt:lpstr>Приложения производной</vt:lpstr>
      <vt:lpstr>Слайд 2</vt:lpstr>
      <vt:lpstr>Слайд 3</vt:lpstr>
      <vt:lpstr>Чтение графика</vt:lpstr>
      <vt:lpstr>Найдите производную функции</vt:lpstr>
      <vt:lpstr>Слайд 6</vt:lpstr>
      <vt:lpstr>Геометрический смысл производной</vt:lpstr>
      <vt:lpstr>Найти промежутки монотонности функции</vt:lpstr>
      <vt:lpstr>Физкультминутка</vt:lpstr>
      <vt:lpstr>Дифференцирование</vt:lpstr>
      <vt:lpstr>Исследование функции на отрезке</vt:lpstr>
      <vt:lpstr>Самостоятельная работа</vt:lpstr>
      <vt:lpstr>Домашнее задание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Приложения производной</dc:title>
  <dc:creator>Admin</dc:creator>
  <cp:lastModifiedBy>Admin</cp:lastModifiedBy>
  <cp:revision>3</cp:revision>
  <dcterms:created xsi:type="dcterms:W3CDTF">2012-02-12T08:49:24Z</dcterms:created>
  <dcterms:modified xsi:type="dcterms:W3CDTF">2012-02-12T09:11:07Z</dcterms:modified>
</cp:coreProperties>
</file>