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sldIdLst>
    <p:sldId id="256" r:id="rId2"/>
    <p:sldId id="257" r:id="rId3"/>
    <p:sldId id="267" r:id="rId4"/>
    <p:sldId id="258" r:id="rId5"/>
    <p:sldId id="269" r:id="rId6"/>
    <p:sldId id="268" r:id="rId7"/>
    <p:sldId id="270" r:id="rId8"/>
    <p:sldId id="283" r:id="rId9"/>
    <p:sldId id="280" r:id="rId10"/>
    <p:sldId id="277" r:id="rId11"/>
    <p:sldId id="278" r:id="rId12"/>
    <p:sldId id="281" r:id="rId13"/>
    <p:sldId id="284" r:id="rId14"/>
    <p:sldId id="271" r:id="rId15"/>
    <p:sldId id="272" r:id="rId16"/>
    <p:sldId id="273" r:id="rId17"/>
    <p:sldId id="274" r:id="rId18"/>
    <p:sldId id="279" r:id="rId19"/>
    <p:sldId id="275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99CC00"/>
    </p:penClr>
  </p:showPr>
  <p:clrMru>
    <a:srgbClr val="EAEAEA"/>
    <a:srgbClr val="525252"/>
    <a:srgbClr val="C5C5C5"/>
    <a:srgbClr val="4D4D4D"/>
    <a:srgbClr val="5F5F5F"/>
    <a:srgbClr val="C0C0C0"/>
    <a:srgbClr val="000000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75" d="100"/>
          <a:sy n="75" d="100"/>
        </p:scale>
        <p:origin x="-7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2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6A591956-C4B2-4884-B55E-4C2A0B110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24D859-FCC9-47EE-B6D9-9B769FA00485}" type="slidenum">
              <a:rPr lang="ru-RU" smtClean="0">
                <a:latin typeface="Times New Roman" pitchFamily="18" charset="0"/>
              </a:rPr>
              <a:pPr/>
              <a:t>1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A57546-396C-4395-B670-BBF3527956AC}" type="slidenum">
              <a:rPr lang="ru-RU" smtClean="0">
                <a:latin typeface="Times New Roman" pitchFamily="18" charset="0"/>
              </a:rPr>
              <a:pPr/>
              <a:t>10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3753FA-2024-4A0E-A302-7B6062F3586B}" type="slidenum">
              <a:rPr lang="ru-RU" smtClean="0">
                <a:latin typeface="Times New Roman" pitchFamily="18" charset="0"/>
              </a:rPr>
              <a:pPr/>
              <a:t>11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D751A4-AF0E-4793-A051-9F3220AC8AD8}" type="slidenum">
              <a:rPr lang="ru-RU" smtClean="0">
                <a:latin typeface="Times New Roman" pitchFamily="18" charset="0"/>
              </a:rPr>
              <a:pPr/>
              <a:t>12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AFAC08-E3E2-47CA-A951-B2991EF18302}" type="slidenum">
              <a:rPr lang="ru-RU" smtClean="0">
                <a:latin typeface="Times New Roman" pitchFamily="18" charset="0"/>
              </a:rPr>
              <a:pPr/>
              <a:t>13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DF3531-BF26-484E-B842-E84EC2990469}" type="slidenum">
              <a:rPr lang="ru-RU" smtClean="0">
                <a:latin typeface="Times New Roman" pitchFamily="18" charset="0"/>
              </a:rPr>
              <a:pPr/>
              <a:t>14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AE34D3-7FF5-4C5B-B576-7AB7B382A672}" type="slidenum">
              <a:rPr lang="ru-RU" smtClean="0">
                <a:latin typeface="Times New Roman" pitchFamily="18" charset="0"/>
              </a:rPr>
              <a:pPr/>
              <a:t>15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4D1925-181C-4F45-B87D-1DD55DF33921}" type="slidenum">
              <a:rPr lang="ru-RU" smtClean="0">
                <a:latin typeface="Times New Roman" pitchFamily="18" charset="0"/>
              </a:rPr>
              <a:pPr/>
              <a:t>16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C9FC9-0559-4E32-87C0-280C3C60EB66}" type="slidenum">
              <a:rPr lang="ru-RU" smtClean="0">
                <a:latin typeface="Times New Roman" pitchFamily="18" charset="0"/>
              </a:rPr>
              <a:pPr/>
              <a:t>17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3FABBC-FD2B-4CA8-85BC-75FA0D78EACF}" type="slidenum">
              <a:rPr lang="ru-RU" smtClean="0">
                <a:latin typeface="Times New Roman" pitchFamily="18" charset="0"/>
              </a:rPr>
              <a:pPr/>
              <a:t>18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387038-0380-4D26-8C4C-FED5B149166B}" type="slidenum">
              <a:rPr lang="ru-RU" smtClean="0">
                <a:latin typeface="Times New Roman" pitchFamily="18" charset="0"/>
              </a:rPr>
              <a:pPr/>
              <a:t>19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226569-48AA-45BF-A571-891C4282BFF1}" type="slidenum">
              <a:rPr lang="ru-RU" smtClean="0">
                <a:latin typeface="Times New Roman" pitchFamily="18" charset="0"/>
              </a:rPr>
              <a:pPr/>
              <a:t>2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2243BD-BD6C-4B1C-A0E5-CA8C5793E8BD}" type="slidenum">
              <a:rPr lang="ru-RU" smtClean="0">
                <a:latin typeface="Times New Roman" pitchFamily="18" charset="0"/>
              </a:rPr>
              <a:pPr/>
              <a:t>3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4B35E-4A0E-4087-986E-7BC112D8ECE5}" type="slidenum">
              <a:rPr lang="ru-RU" smtClean="0">
                <a:latin typeface="Times New Roman" pitchFamily="18" charset="0"/>
              </a:rPr>
              <a:pPr/>
              <a:t>4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75B370-35F0-477F-93E4-0FF8FA7096EC}" type="slidenum">
              <a:rPr lang="ru-RU" smtClean="0">
                <a:latin typeface="Times New Roman" pitchFamily="18" charset="0"/>
              </a:rPr>
              <a:pPr/>
              <a:t>5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F8C35E-0DC8-4E23-B784-81C21219056F}" type="slidenum">
              <a:rPr lang="ru-RU" smtClean="0">
                <a:latin typeface="Times New Roman" pitchFamily="18" charset="0"/>
              </a:rPr>
              <a:pPr/>
              <a:t>6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13E0AE-0E89-4F84-8DD1-4A517323AA3C}" type="slidenum">
              <a:rPr lang="ru-RU" smtClean="0">
                <a:latin typeface="Times New Roman" pitchFamily="18" charset="0"/>
              </a:rPr>
              <a:pPr/>
              <a:t>7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8BC232-D86A-4015-ADB3-036E4F5C2D1B}" type="slidenum">
              <a:rPr lang="ru-RU" smtClean="0">
                <a:latin typeface="Times New Roman" pitchFamily="18" charset="0"/>
              </a:rPr>
              <a:pPr/>
              <a:t>8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F3DBFC-60AF-48B5-8BC1-FAE2EC0E82B9}" type="slidenum">
              <a:rPr lang="ru-RU" smtClean="0">
                <a:latin typeface="Times New Roman" pitchFamily="18" charset="0"/>
              </a:rPr>
              <a:pPr/>
              <a:t>9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895600"/>
            <a:ext cx="9144000" cy="3962400"/>
            <a:chOff x="0" y="1824"/>
            <a:chExt cx="5760" cy="2496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0" y="1824"/>
              <a:ext cx="5760" cy="2496"/>
              <a:chOff x="0" y="1824"/>
              <a:chExt cx="5760" cy="2496"/>
            </a:xfrm>
          </p:grpSpPr>
          <p:sp>
            <p:nvSpPr>
              <p:cNvPr id="14" name="Rectangle 4"/>
              <p:cNvSpPr>
                <a:spLocks noChangeArrowheads="1"/>
              </p:cNvSpPr>
              <p:nvPr userDrawn="1"/>
            </p:nvSpPr>
            <p:spPr bwMode="ltGray">
              <a:xfrm>
                <a:off x="5280" y="3264"/>
                <a:ext cx="336" cy="105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  <p:sp>
            <p:nvSpPr>
              <p:cNvPr id="15" name="Rectangle 5"/>
              <p:cNvSpPr>
                <a:spLocks noChangeArrowheads="1"/>
              </p:cNvSpPr>
              <p:nvPr userDrawn="1"/>
            </p:nvSpPr>
            <p:spPr bwMode="ltGray">
              <a:xfrm>
                <a:off x="144" y="3264"/>
                <a:ext cx="336" cy="105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  <p:sp>
            <p:nvSpPr>
              <p:cNvPr id="16" name="Rectangle 6"/>
              <p:cNvSpPr>
                <a:spLocks noChangeArrowheads="1"/>
              </p:cNvSpPr>
              <p:nvPr userDrawn="1"/>
            </p:nvSpPr>
            <p:spPr bwMode="ltGray">
              <a:xfrm>
                <a:off x="5280" y="2496"/>
                <a:ext cx="336" cy="105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  <p:sp>
            <p:nvSpPr>
              <p:cNvPr id="17" name="Rectangle 7"/>
              <p:cNvSpPr>
                <a:spLocks noChangeArrowheads="1"/>
              </p:cNvSpPr>
              <p:nvPr userDrawn="1"/>
            </p:nvSpPr>
            <p:spPr bwMode="hidden">
              <a:xfrm>
                <a:off x="0" y="1824"/>
                <a:ext cx="5760" cy="288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  <p:sp>
            <p:nvSpPr>
              <p:cNvPr id="18" name="Rectangle 8"/>
              <p:cNvSpPr>
                <a:spLocks noChangeArrowheads="1"/>
              </p:cNvSpPr>
              <p:nvPr userDrawn="1"/>
            </p:nvSpPr>
            <p:spPr bwMode="hidden">
              <a:xfrm>
                <a:off x="5616" y="2064"/>
                <a:ext cx="144" cy="225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  <p:sp>
            <p:nvSpPr>
              <p:cNvPr id="19" name="Rectangle 9"/>
              <p:cNvSpPr>
                <a:spLocks noChangeArrowheads="1"/>
              </p:cNvSpPr>
              <p:nvPr userDrawn="1"/>
            </p:nvSpPr>
            <p:spPr bwMode="hidden">
              <a:xfrm>
                <a:off x="0" y="2112"/>
                <a:ext cx="144" cy="2208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  <p:sp>
            <p:nvSpPr>
              <p:cNvPr id="20" name="Rectangle 10"/>
              <p:cNvSpPr>
                <a:spLocks noChangeArrowheads="1"/>
              </p:cNvSpPr>
              <p:nvPr userDrawn="1"/>
            </p:nvSpPr>
            <p:spPr bwMode="ltGray">
              <a:xfrm>
                <a:off x="144" y="2496"/>
                <a:ext cx="336" cy="105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  <p:grpSp>
            <p:nvGrpSpPr>
              <p:cNvPr id="21" name="Group 11"/>
              <p:cNvGrpSpPr>
                <a:grpSpLocks/>
              </p:cNvGrpSpPr>
              <p:nvPr userDrawn="1"/>
            </p:nvGrpSpPr>
            <p:grpSpPr bwMode="auto">
              <a:xfrm>
                <a:off x="8" y="2032"/>
                <a:ext cx="5724" cy="608"/>
                <a:chOff x="8" y="32"/>
                <a:chExt cx="5724" cy="608"/>
              </a:xfrm>
            </p:grpSpPr>
            <p:sp>
              <p:nvSpPr>
                <p:cNvPr id="23" name="AutoShape 12"/>
                <p:cNvSpPr>
                  <a:spLocks noChangeArrowheads="1"/>
                </p:cNvSpPr>
                <p:nvPr userDrawn="1"/>
              </p:nvSpPr>
              <p:spPr bwMode="auto">
                <a:xfrm>
                  <a:off x="56" y="32"/>
                  <a:ext cx="5641" cy="48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Times New Roman" charset="0"/>
                  </a:endParaRPr>
                </a:p>
              </p:txBody>
            </p:sp>
            <p:sp>
              <p:nvSpPr>
                <p:cNvPr id="24" name="Rectangle 13"/>
                <p:cNvSpPr>
                  <a:spLocks noChangeArrowheads="1"/>
                </p:cNvSpPr>
                <p:nvPr userDrawn="1"/>
              </p:nvSpPr>
              <p:spPr bwMode="auto">
                <a:xfrm>
                  <a:off x="248" y="56"/>
                  <a:ext cx="5232" cy="5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Times New Roman" charset="0"/>
                  </a:endParaRPr>
                </a:p>
              </p:txBody>
            </p:sp>
            <p:grpSp>
              <p:nvGrpSpPr>
                <p:cNvPr id="25" name="Group 14"/>
                <p:cNvGrpSpPr>
                  <a:grpSpLocks/>
                </p:cNvGrpSpPr>
                <p:nvPr userDrawn="1"/>
              </p:nvGrpSpPr>
              <p:grpSpPr bwMode="auto">
                <a:xfrm>
                  <a:off x="272" y="400"/>
                  <a:ext cx="5208" cy="113"/>
                  <a:chOff x="254" y="463"/>
                  <a:chExt cx="5208" cy="113"/>
                </a:xfrm>
              </p:grpSpPr>
              <p:sp>
                <p:nvSpPr>
                  <p:cNvPr id="71" name="Freeform 15"/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82" y="0"/>
                      </a:cxn>
                      <a:cxn ang="0">
                        <a:pos x="0" y="78"/>
                      </a:cxn>
                      <a:cxn ang="0">
                        <a:pos x="86" y="96"/>
                      </a:cxn>
                      <a:cxn ang="0">
                        <a:pos x="204" y="96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Times New Roman" charset="0"/>
                    </a:endParaRPr>
                  </a:p>
                </p:txBody>
              </p:sp>
              <p:sp>
                <p:nvSpPr>
                  <p:cNvPr id="72" name="Freeform 16"/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82" y="0"/>
                      </a:cxn>
                      <a:cxn ang="0">
                        <a:pos x="0" y="78"/>
                      </a:cxn>
                      <a:cxn ang="0">
                        <a:pos x="86" y="96"/>
                      </a:cxn>
                      <a:cxn ang="0">
                        <a:pos x="204" y="96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Times New Roman" charset="0"/>
                    </a:endParaRPr>
                  </a:p>
                </p:txBody>
              </p:sp>
              <p:grpSp>
                <p:nvGrpSpPr>
                  <p:cNvPr id="73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74" name="Group 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4" cy="112"/>
                      <a:chOff x="0" y="283"/>
                      <a:chExt cx="5761" cy="220"/>
                    </a:xfrm>
                  </p:grpSpPr>
                  <p:grpSp>
                    <p:nvGrpSpPr>
                      <p:cNvPr id="88" name="Group 1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2" cy="220"/>
                        <a:chOff x="240" y="720"/>
                        <a:chExt cx="3956" cy="1064"/>
                      </a:xfrm>
                    </p:grpSpPr>
                    <p:sp>
                      <p:nvSpPr>
                        <p:cNvPr id="107" name="Freeform 2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199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108" name="Freeform 2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4" y="720"/>
                          <a:ext cx="199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89" name="Group 2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4" y="283"/>
                        <a:ext cx="822" cy="220"/>
                        <a:chOff x="231" y="720"/>
                        <a:chExt cx="3955" cy="1064"/>
                      </a:xfrm>
                    </p:grpSpPr>
                    <p:sp>
                      <p:nvSpPr>
                        <p:cNvPr id="105" name="Freeform 2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1" y="720"/>
                          <a:ext cx="199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106" name="Freeform 2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194" y="720"/>
                          <a:ext cx="199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90" name="Group 2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7" y="283"/>
                        <a:ext cx="824" cy="220"/>
                        <a:chOff x="1647" y="283"/>
                        <a:chExt cx="824" cy="220"/>
                      </a:xfrm>
                    </p:grpSpPr>
                    <p:sp>
                      <p:nvSpPr>
                        <p:cNvPr id="103" name="Freeform 2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47" y="283"/>
                          <a:ext cx="416" cy="22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104" name="Freeform 2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5" y="283"/>
                          <a:ext cx="416" cy="22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91" name="Group 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71" y="283"/>
                        <a:ext cx="822" cy="220"/>
                        <a:chOff x="235" y="720"/>
                        <a:chExt cx="3955" cy="1064"/>
                      </a:xfrm>
                    </p:grpSpPr>
                    <p:sp>
                      <p:nvSpPr>
                        <p:cNvPr id="101" name="Freeform 2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5" y="720"/>
                          <a:ext cx="199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102" name="Freeform 3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198" y="720"/>
                          <a:ext cx="199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92" name="Group 3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2" y="283"/>
                        <a:ext cx="822" cy="220"/>
                        <a:chOff x="251" y="720"/>
                        <a:chExt cx="3956" cy="1064"/>
                      </a:xfrm>
                    </p:grpSpPr>
                    <p:sp>
                      <p:nvSpPr>
                        <p:cNvPr id="99" name="Freeform 3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51" y="720"/>
                          <a:ext cx="199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100" name="Freeform 3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5" y="720"/>
                          <a:ext cx="199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93" name="Group 3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4" cy="220"/>
                        <a:chOff x="233" y="720"/>
                        <a:chExt cx="3966" cy="1064"/>
                      </a:xfrm>
                    </p:grpSpPr>
                    <p:sp>
                      <p:nvSpPr>
                        <p:cNvPr id="97" name="Freeform 3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3" y="720"/>
                          <a:ext cx="200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98" name="Freeform 3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197" y="720"/>
                          <a:ext cx="200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94" name="Group 3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9" y="283"/>
                        <a:ext cx="822" cy="220"/>
                        <a:chOff x="263" y="720"/>
                        <a:chExt cx="3957" cy="1064"/>
                      </a:xfrm>
                    </p:grpSpPr>
                    <p:sp>
                      <p:nvSpPr>
                        <p:cNvPr id="95" name="Freeform 3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63" y="720"/>
                          <a:ext cx="1993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96" name="Freeform 3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27" y="720"/>
                          <a:ext cx="1993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75" name="Group 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7" cy="112"/>
                      <a:chOff x="240" y="720"/>
                      <a:chExt cx="3980" cy="1064"/>
                    </a:xfrm>
                  </p:grpSpPr>
                  <p:sp>
                    <p:nvSpPr>
                      <p:cNvPr id="86" name="Freeform 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  <p:sp>
                    <p:nvSpPr>
                      <p:cNvPr id="87" name="Freeform 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6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</p:grpSp>
                <p:grpSp>
                  <p:nvGrpSpPr>
                    <p:cNvPr id="76" name="Group 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84" name="Freeform 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  <p:sp>
                    <p:nvSpPr>
                      <p:cNvPr id="85" name="Freeform 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6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</p:grpSp>
                <p:grpSp>
                  <p:nvGrpSpPr>
                    <p:cNvPr id="77" name="Group 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3" y="463"/>
                      <a:ext cx="417" cy="112"/>
                      <a:chOff x="1646" y="283"/>
                      <a:chExt cx="823" cy="220"/>
                    </a:xfrm>
                  </p:grpSpPr>
                  <p:sp>
                    <p:nvSpPr>
                      <p:cNvPr id="82" name="Freeform 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6" cy="2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  <p:sp>
                    <p:nvSpPr>
                      <p:cNvPr id="83" name="Freeform 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3" y="283"/>
                        <a:ext cx="416" cy="2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</p:grpSp>
                <p:grpSp>
                  <p:nvGrpSpPr>
                    <p:cNvPr id="78" name="Group 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7" cy="112"/>
                      <a:chOff x="240" y="720"/>
                      <a:chExt cx="3980" cy="1064"/>
                    </a:xfrm>
                  </p:grpSpPr>
                  <p:sp>
                    <p:nvSpPr>
                      <p:cNvPr id="80" name="Freeform 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  <p:sp>
                    <p:nvSpPr>
                      <p:cNvPr id="81" name="Freeform 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6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</p:grpSp>
                <p:sp>
                  <p:nvSpPr>
                    <p:cNvPr id="79" name="Freeform 52"/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4"/>
                        </a:cxn>
                        <a:cxn ang="0">
                          <a:pos x="0" y="1064"/>
                        </a:cxn>
                        <a:cxn ang="0">
                          <a:pos x="236" y="1064"/>
                        </a:cxn>
                        <a:cxn ang="0">
                          <a:pos x="1772" y="1064"/>
                        </a:cxn>
                        <a:cxn ang="0">
                          <a:pos x="2012" y="1064"/>
                        </a:cxn>
                        <a:cxn ang="0">
                          <a:pos x="2012" y="54"/>
                        </a:cxn>
                        <a:cxn ang="0">
                          <a:pos x="0" y="54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Times New Roman" charset="0"/>
                      </a:endParaRPr>
                    </a:p>
                  </p:txBody>
                </p:sp>
              </p:grpSp>
            </p:grpSp>
            <p:grpSp>
              <p:nvGrpSpPr>
                <p:cNvPr id="26" name="Group 53"/>
                <p:cNvGrpSpPr>
                  <a:grpSpLocks/>
                </p:cNvGrpSpPr>
                <p:nvPr userDrawn="1"/>
              </p:nvGrpSpPr>
              <p:grpSpPr bwMode="auto">
                <a:xfrm>
                  <a:off x="262" y="399"/>
                  <a:ext cx="5208" cy="113"/>
                  <a:chOff x="254" y="463"/>
                  <a:chExt cx="5208" cy="113"/>
                </a:xfrm>
              </p:grpSpPr>
              <p:sp>
                <p:nvSpPr>
                  <p:cNvPr id="33" name="Freeform 54"/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82" y="0"/>
                      </a:cxn>
                      <a:cxn ang="0">
                        <a:pos x="0" y="78"/>
                      </a:cxn>
                      <a:cxn ang="0">
                        <a:pos x="86" y="96"/>
                      </a:cxn>
                      <a:cxn ang="0">
                        <a:pos x="204" y="96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Times New Roman" charset="0"/>
                    </a:endParaRPr>
                  </a:p>
                </p:txBody>
              </p:sp>
              <p:sp>
                <p:nvSpPr>
                  <p:cNvPr id="34" name="Freeform 55"/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82" y="0"/>
                      </a:cxn>
                      <a:cxn ang="0">
                        <a:pos x="0" y="78"/>
                      </a:cxn>
                      <a:cxn ang="0">
                        <a:pos x="86" y="96"/>
                      </a:cxn>
                      <a:cxn ang="0">
                        <a:pos x="204" y="96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Times New Roman" charset="0"/>
                    </a:endParaRPr>
                  </a:p>
                </p:txBody>
              </p:sp>
              <p:grpSp>
                <p:nvGrpSpPr>
                  <p:cNvPr id="35" name="Group 56"/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36" name="Group 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4" cy="112"/>
                      <a:chOff x="0" y="283"/>
                      <a:chExt cx="5761" cy="220"/>
                    </a:xfrm>
                  </p:grpSpPr>
                  <p:grpSp>
                    <p:nvGrpSpPr>
                      <p:cNvPr id="50" name="Group 5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2" cy="220"/>
                        <a:chOff x="240" y="720"/>
                        <a:chExt cx="3956" cy="1064"/>
                      </a:xfrm>
                    </p:grpSpPr>
                    <p:sp>
                      <p:nvSpPr>
                        <p:cNvPr id="69" name="Freeform 5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199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70" name="Freeform 6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4" y="720"/>
                          <a:ext cx="199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51" name="Group 6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4" y="283"/>
                        <a:ext cx="822" cy="220"/>
                        <a:chOff x="231" y="720"/>
                        <a:chExt cx="3955" cy="1064"/>
                      </a:xfrm>
                    </p:grpSpPr>
                    <p:sp>
                      <p:nvSpPr>
                        <p:cNvPr id="67" name="Freeform 6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1" y="720"/>
                          <a:ext cx="199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68" name="Freeform 6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194" y="720"/>
                          <a:ext cx="199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52" name="Group 6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7" y="283"/>
                        <a:ext cx="824" cy="220"/>
                        <a:chOff x="1647" y="283"/>
                        <a:chExt cx="824" cy="220"/>
                      </a:xfrm>
                    </p:grpSpPr>
                    <p:sp>
                      <p:nvSpPr>
                        <p:cNvPr id="65" name="Freeform 6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47" y="283"/>
                          <a:ext cx="416" cy="22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66" name="Freeform 6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5" y="283"/>
                          <a:ext cx="416" cy="22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53" name="Group 6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71" y="283"/>
                        <a:ext cx="822" cy="220"/>
                        <a:chOff x="235" y="720"/>
                        <a:chExt cx="3955" cy="1064"/>
                      </a:xfrm>
                    </p:grpSpPr>
                    <p:sp>
                      <p:nvSpPr>
                        <p:cNvPr id="63" name="Freeform 6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5" y="720"/>
                          <a:ext cx="199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64" name="Freeform 6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198" y="720"/>
                          <a:ext cx="199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54" name="Group 7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2" y="283"/>
                        <a:ext cx="822" cy="220"/>
                        <a:chOff x="251" y="720"/>
                        <a:chExt cx="3956" cy="1064"/>
                      </a:xfrm>
                    </p:grpSpPr>
                    <p:sp>
                      <p:nvSpPr>
                        <p:cNvPr id="61" name="Freeform 7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51" y="720"/>
                          <a:ext cx="199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62" name="Freeform 7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5" y="720"/>
                          <a:ext cx="199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55" name="Group 7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4" cy="220"/>
                        <a:chOff x="233" y="720"/>
                        <a:chExt cx="3966" cy="1064"/>
                      </a:xfrm>
                    </p:grpSpPr>
                    <p:sp>
                      <p:nvSpPr>
                        <p:cNvPr id="59" name="Freeform 7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3" y="720"/>
                          <a:ext cx="200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60" name="Freeform 7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197" y="720"/>
                          <a:ext cx="200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56" name="Group 7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9" y="283"/>
                        <a:ext cx="822" cy="220"/>
                        <a:chOff x="263" y="720"/>
                        <a:chExt cx="3957" cy="1064"/>
                      </a:xfrm>
                    </p:grpSpPr>
                    <p:sp>
                      <p:nvSpPr>
                        <p:cNvPr id="57" name="Freeform 7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63" y="720"/>
                          <a:ext cx="1993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58" name="Freeform 7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27" y="720"/>
                          <a:ext cx="1993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37" name="Group 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7" cy="112"/>
                      <a:chOff x="240" y="720"/>
                      <a:chExt cx="3980" cy="1064"/>
                    </a:xfrm>
                  </p:grpSpPr>
                  <p:sp>
                    <p:nvSpPr>
                      <p:cNvPr id="48" name="Freeform 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  <p:sp>
                    <p:nvSpPr>
                      <p:cNvPr id="49" name="Freeform 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6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</p:grpSp>
                <p:grpSp>
                  <p:nvGrpSpPr>
                    <p:cNvPr id="38" name="Group 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46" name="Freeform 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  <p:sp>
                    <p:nvSpPr>
                      <p:cNvPr id="47" name="Freeform 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6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</p:grpSp>
                <p:grpSp>
                  <p:nvGrpSpPr>
                    <p:cNvPr id="39" name="Group 8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3" y="463"/>
                      <a:ext cx="417" cy="112"/>
                      <a:chOff x="1646" y="283"/>
                      <a:chExt cx="823" cy="220"/>
                    </a:xfrm>
                  </p:grpSpPr>
                  <p:sp>
                    <p:nvSpPr>
                      <p:cNvPr id="44" name="Freeform 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6" cy="2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  <p:sp>
                    <p:nvSpPr>
                      <p:cNvPr id="45" name="Freeform 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3" y="283"/>
                        <a:ext cx="416" cy="2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</p:grpSp>
                <p:grpSp>
                  <p:nvGrpSpPr>
                    <p:cNvPr id="40" name="Group 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7" cy="112"/>
                      <a:chOff x="240" y="720"/>
                      <a:chExt cx="3980" cy="1064"/>
                    </a:xfrm>
                  </p:grpSpPr>
                  <p:sp>
                    <p:nvSpPr>
                      <p:cNvPr id="42" name="Freeform 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  <p:sp>
                    <p:nvSpPr>
                      <p:cNvPr id="43" name="Freeform 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6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</p:grpSp>
                <p:sp>
                  <p:nvSpPr>
                    <p:cNvPr id="41" name="Freeform 91"/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4"/>
                        </a:cxn>
                        <a:cxn ang="0">
                          <a:pos x="0" y="1064"/>
                        </a:cxn>
                        <a:cxn ang="0">
                          <a:pos x="236" y="1064"/>
                        </a:cxn>
                        <a:cxn ang="0">
                          <a:pos x="1772" y="1064"/>
                        </a:cxn>
                        <a:cxn ang="0">
                          <a:pos x="2012" y="1064"/>
                        </a:cxn>
                        <a:cxn ang="0">
                          <a:pos x="2012" y="54"/>
                        </a:cxn>
                        <a:cxn ang="0">
                          <a:pos x="0" y="54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Times New Roman" charset="0"/>
                      </a:endParaRPr>
                    </a:p>
                  </p:txBody>
                </p:sp>
              </p:grpSp>
            </p:grpSp>
            <p:grpSp>
              <p:nvGrpSpPr>
                <p:cNvPr id="27" name="Group 92"/>
                <p:cNvGrpSpPr>
                  <a:grpSpLocks/>
                </p:cNvGrpSpPr>
                <p:nvPr userDrawn="1"/>
              </p:nvGrpSpPr>
              <p:grpSpPr bwMode="auto">
                <a:xfrm>
                  <a:off x="8" y="32"/>
                  <a:ext cx="568" cy="608"/>
                  <a:chOff x="8" y="32"/>
                  <a:chExt cx="568" cy="608"/>
                </a:xfrm>
              </p:grpSpPr>
              <p:sp>
                <p:nvSpPr>
                  <p:cNvPr id="31" name="Freeform 93"/>
                  <p:cNvSpPr>
                    <a:spLocks/>
                  </p:cNvSpPr>
                  <p:nvPr userDrawn="1"/>
                </p:nvSpPr>
                <p:spPr bwMode="auto">
                  <a:xfrm>
                    <a:off x="20" y="54"/>
                    <a:ext cx="556" cy="586"/>
                  </a:xfrm>
                  <a:custGeom>
                    <a:avLst/>
                    <a:gdLst/>
                    <a:ahLst/>
                    <a:cxnLst>
                      <a:cxn ang="0">
                        <a:pos x="1183" y="0"/>
                      </a:cxn>
                      <a:cxn ang="0">
                        <a:pos x="278" y="1706"/>
                      </a:cxn>
                      <a:cxn ang="0">
                        <a:pos x="2006" y="913"/>
                      </a:cxn>
                      <a:cxn ang="0">
                        <a:pos x="735" y="1519"/>
                      </a:cxn>
                      <a:cxn ang="0">
                        <a:pos x="1661" y="1060"/>
                      </a:cxn>
                      <a:cxn ang="0">
                        <a:pos x="1060" y="1394"/>
                      </a:cxn>
                      <a:cxn ang="0">
                        <a:pos x="1489" y="1187"/>
                      </a:cxn>
                      <a:cxn ang="0">
                        <a:pos x="1255" y="1355"/>
                      </a:cxn>
                      <a:cxn ang="0">
                        <a:pos x="1430" y="1221"/>
                      </a:cxn>
                      <a:cxn ang="0">
                        <a:pos x="1144" y="1403"/>
                      </a:cxn>
                      <a:cxn ang="0">
                        <a:pos x="1611" y="1144"/>
                      </a:cxn>
                      <a:cxn ang="0">
                        <a:pos x="843" y="1503"/>
                      </a:cxn>
                      <a:cxn ang="0">
                        <a:pos x="1876" y="960"/>
                      </a:cxn>
                      <a:cxn ang="0">
                        <a:pos x="474" y="1620"/>
                      </a:cxn>
                      <a:cxn ang="0">
                        <a:pos x="1158" y="267"/>
                      </a:cxn>
                      <a:cxn ang="0">
                        <a:pos x="1183" y="0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12700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Times New Roman" charset="0"/>
                    </a:endParaRPr>
                  </a:p>
                </p:txBody>
              </p:sp>
              <p:sp>
                <p:nvSpPr>
                  <p:cNvPr id="32" name="Freeform 94"/>
                  <p:cNvSpPr>
                    <a:spLocks/>
                  </p:cNvSpPr>
                  <p:nvPr userDrawn="1"/>
                </p:nvSpPr>
                <p:spPr bwMode="auto">
                  <a:xfrm>
                    <a:off x="8" y="32"/>
                    <a:ext cx="556" cy="586"/>
                  </a:xfrm>
                  <a:custGeom>
                    <a:avLst/>
                    <a:gdLst/>
                    <a:ahLst/>
                    <a:cxnLst>
                      <a:cxn ang="0">
                        <a:pos x="1183" y="0"/>
                      </a:cxn>
                      <a:cxn ang="0">
                        <a:pos x="278" y="1706"/>
                      </a:cxn>
                      <a:cxn ang="0">
                        <a:pos x="2006" y="913"/>
                      </a:cxn>
                      <a:cxn ang="0">
                        <a:pos x="735" y="1519"/>
                      </a:cxn>
                      <a:cxn ang="0">
                        <a:pos x="1661" y="1060"/>
                      </a:cxn>
                      <a:cxn ang="0">
                        <a:pos x="1060" y="1394"/>
                      </a:cxn>
                      <a:cxn ang="0">
                        <a:pos x="1489" y="1187"/>
                      </a:cxn>
                      <a:cxn ang="0">
                        <a:pos x="1255" y="1355"/>
                      </a:cxn>
                      <a:cxn ang="0">
                        <a:pos x="1430" y="1221"/>
                      </a:cxn>
                      <a:cxn ang="0">
                        <a:pos x="1144" y="1403"/>
                      </a:cxn>
                      <a:cxn ang="0">
                        <a:pos x="1611" y="1144"/>
                      </a:cxn>
                      <a:cxn ang="0">
                        <a:pos x="843" y="1503"/>
                      </a:cxn>
                      <a:cxn ang="0">
                        <a:pos x="1876" y="960"/>
                      </a:cxn>
                      <a:cxn ang="0">
                        <a:pos x="474" y="1620"/>
                      </a:cxn>
                      <a:cxn ang="0">
                        <a:pos x="1158" y="267"/>
                      </a:cxn>
                      <a:cxn ang="0">
                        <a:pos x="1183" y="0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Times New Roman" charset="0"/>
                    </a:endParaRPr>
                  </a:p>
                </p:txBody>
              </p:sp>
            </p:grpSp>
            <p:sp>
              <p:nvSpPr>
                <p:cNvPr id="28" name="Freeform 95"/>
                <p:cNvSpPr>
                  <a:spLocks/>
                </p:cNvSpPr>
                <p:nvPr userDrawn="1"/>
              </p:nvSpPr>
              <p:spPr bwMode="auto">
                <a:xfrm flipH="1">
                  <a:off x="5176" y="54"/>
                  <a:ext cx="556" cy="586"/>
                </a:xfrm>
                <a:custGeom>
                  <a:avLst/>
                  <a:gdLst/>
                  <a:ahLst/>
                  <a:cxnLst>
                    <a:cxn ang="0">
                      <a:pos x="1183" y="0"/>
                    </a:cxn>
                    <a:cxn ang="0">
                      <a:pos x="278" y="1706"/>
                    </a:cxn>
                    <a:cxn ang="0">
                      <a:pos x="2006" y="913"/>
                    </a:cxn>
                    <a:cxn ang="0">
                      <a:pos x="735" y="1519"/>
                    </a:cxn>
                    <a:cxn ang="0">
                      <a:pos x="1661" y="1060"/>
                    </a:cxn>
                    <a:cxn ang="0">
                      <a:pos x="1060" y="1394"/>
                    </a:cxn>
                    <a:cxn ang="0">
                      <a:pos x="1489" y="1187"/>
                    </a:cxn>
                    <a:cxn ang="0">
                      <a:pos x="1255" y="1355"/>
                    </a:cxn>
                    <a:cxn ang="0">
                      <a:pos x="1430" y="1221"/>
                    </a:cxn>
                    <a:cxn ang="0">
                      <a:pos x="1144" y="1403"/>
                    </a:cxn>
                    <a:cxn ang="0">
                      <a:pos x="1611" y="1144"/>
                    </a:cxn>
                    <a:cxn ang="0">
                      <a:pos x="843" y="1503"/>
                    </a:cxn>
                    <a:cxn ang="0">
                      <a:pos x="1876" y="960"/>
                    </a:cxn>
                    <a:cxn ang="0">
                      <a:pos x="474" y="1620"/>
                    </a:cxn>
                    <a:cxn ang="0">
                      <a:pos x="1158" y="267"/>
                    </a:cxn>
                    <a:cxn ang="0">
                      <a:pos x="1183" y="0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1270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Times New Roman" charset="0"/>
                  </a:endParaRPr>
                </a:p>
              </p:txBody>
            </p:sp>
            <p:sp>
              <p:nvSpPr>
                <p:cNvPr id="29" name="Freeform 96"/>
                <p:cNvSpPr>
                  <a:spLocks/>
                </p:cNvSpPr>
                <p:nvPr userDrawn="1"/>
              </p:nvSpPr>
              <p:spPr bwMode="auto">
                <a:xfrm flipH="1">
                  <a:off x="5164" y="32"/>
                  <a:ext cx="556" cy="586"/>
                </a:xfrm>
                <a:custGeom>
                  <a:avLst/>
                  <a:gdLst/>
                  <a:ahLst/>
                  <a:cxnLst>
                    <a:cxn ang="0">
                      <a:pos x="1183" y="0"/>
                    </a:cxn>
                    <a:cxn ang="0">
                      <a:pos x="278" y="1706"/>
                    </a:cxn>
                    <a:cxn ang="0">
                      <a:pos x="2006" y="913"/>
                    </a:cxn>
                    <a:cxn ang="0">
                      <a:pos x="735" y="1519"/>
                    </a:cxn>
                    <a:cxn ang="0">
                      <a:pos x="1661" y="1060"/>
                    </a:cxn>
                    <a:cxn ang="0">
                      <a:pos x="1060" y="1394"/>
                    </a:cxn>
                    <a:cxn ang="0">
                      <a:pos x="1489" y="1187"/>
                    </a:cxn>
                    <a:cxn ang="0">
                      <a:pos x="1255" y="1355"/>
                    </a:cxn>
                    <a:cxn ang="0">
                      <a:pos x="1430" y="1221"/>
                    </a:cxn>
                    <a:cxn ang="0">
                      <a:pos x="1144" y="1403"/>
                    </a:cxn>
                    <a:cxn ang="0">
                      <a:pos x="1611" y="1144"/>
                    </a:cxn>
                    <a:cxn ang="0">
                      <a:pos x="843" y="1503"/>
                    </a:cxn>
                    <a:cxn ang="0">
                      <a:pos x="1876" y="960"/>
                    </a:cxn>
                    <a:cxn ang="0">
                      <a:pos x="474" y="1620"/>
                    </a:cxn>
                    <a:cxn ang="0">
                      <a:pos x="1158" y="267"/>
                    </a:cxn>
                    <a:cxn ang="0">
                      <a:pos x="1183" y="0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Times New Roman" charset="0"/>
                  </a:endParaRPr>
                </a:p>
              </p:txBody>
            </p:sp>
            <p:sp>
              <p:nvSpPr>
                <p:cNvPr id="30" name="Rectangle 97"/>
                <p:cNvSpPr>
                  <a:spLocks noChangeArrowheads="1"/>
                </p:cNvSpPr>
                <p:nvPr userDrawn="1"/>
              </p:nvSpPr>
              <p:spPr bwMode="auto">
                <a:xfrm>
                  <a:off x="248" y="32"/>
                  <a:ext cx="5232" cy="5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Times New Roman" charset="0"/>
                  </a:endParaRPr>
                </a:p>
              </p:txBody>
            </p:sp>
          </p:grpSp>
          <p:sp>
            <p:nvSpPr>
              <p:cNvPr id="22" name="Rectangle 98"/>
              <p:cNvSpPr>
                <a:spLocks noChangeArrowheads="1"/>
              </p:cNvSpPr>
              <p:nvPr userDrawn="1"/>
            </p:nvSpPr>
            <p:spPr bwMode="hidden">
              <a:xfrm>
                <a:off x="480" y="2509"/>
                <a:ext cx="4786" cy="192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</p:grpSp>
        <p:grpSp>
          <p:nvGrpSpPr>
            <p:cNvPr id="6" name="Group 99"/>
            <p:cNvGrpSpPr>
              <a:grpSpLocks/>
            </p:cNvGrpSpPr>
            <p:nvPr userDrawn="1"/>
          </p:nvGrpSpPr>
          <p:grpSpPr bwMode="auto">
            <a:xfrm>
              <a:off x="192" y="2592"/>
              <a:ext cx="240" cy="1152"/>
              <a:chOff x="192" y="2592"/>
              <a:chExt cx="384" cy="1728"/>
            </a:xfrm>
          </p:grpSpPr>
          <p:sp>
            <p:nvSpPr>
              <p:cNvPr id="11" name="AutoShape 100"/>
              <p:cNvSpPr>
                <a:spLocks noChangeArrowheads="1"/>
              </p:cNvSpPr>
              <p:nvPr/>
            </p:nvSpPr>
            <p:spPr bwMode="ltGray">
              <a:xfrm>
                <a:off x="192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  <p:sp>
            <p:nvSpPr>
              <p:cNvPr id="12" name="AutoShape 101"/>
              <p:cNvSpPr>
                <a:spLocks noChangeArrowheads="1"/>
              </p:cNvSpPr>
              <p:nvPr/>
            </p:nvSpPr>
            <p:spPr bwMode="ltGray">
              <a:xfrm>
                <a:off x="336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  <p:sp>
            <p:nvSpPr>
              <p:cNvPr id="13" name="AutoShape 102"/>
              <p:cNvSpPr>
                <a:spLocks noChangeArrowheads="1"/>
              </p:cNvSpPr>
              <p:nvPr/>
            </p:nvSpPr>
            <p:spPr bwMode="ltGray">
              <a:xfrm>
                <a:off x="480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</p:grpSp>
        <p:grpSp>
          <p:nvGrpSpPr>
            <p:cNvPr id="7" name="Group 103"/>
            <p:cNvGrpSpPr>
              <a:grpSpLocks/>
            </p:cNvGrpSpPr>
            <p:nvPr userDrawn="1"/>
          </p:nvGrpSpPr>
          <p:grpSpPr bwMode="auto">
            <a:xfrm>
              <a:off x="5328" y="2592"/>
              <a:ext cx="240" cy="1152"/>
              <a:chOff x="192" y="2592"/>
              <a:chExt cx="384" cy="1728"/>
            </a:xfrm>
          </p:grpSpPr>
          <p:sp>
            <p:nvSpPr>
              <p:cNvPr id="8" name="AutoShape 104"/>
              <p:cNvSpPr>
                <a:spLocks noChangeArrowheads="1"/>
              </p:cNvSpPr>
              <p:nvPr/>
            </p:nvSpPr>
            <p:spPr bwMode="ltGray">
              <a:xfrm>
                <a:off x="192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  <p:sp>
            <p:nvSpPr>
              <p:cNvPr id="9" name="AutoShape 105"/>
              <p:cNvSpPr>
                <a:spLocks noChangeArrowheads="1"/>
              </p:cNvSpPr>
              <p:nvPr/>
            </p:nvSpPr>
            <p:spPr bwMode="ltGray">
              <a:xfrm>
                <a:off x="336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  <p:sp>
            <p:nvSpPr>
              <p:cNvPr id="10" name="AutoShape 106"/>
              <p:cNvSpPr>
                <a:spLocks noChangeArrowheads="1"/>
              </p:cNvSpPr>
              <p:nvPr/>
            </p:nvSpPr>
            <p:spPr bwMode="ltGray">
              <a:xfrm>
                <a:off x="480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</p:grpSp>
      </p:grpSp>
      <p:sp>
        <p:nvSpPr>
          <p:cNvPr id="4203" name="Rectangle 107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204" name="Rectangle 10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9" name="Rectangle 10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0" name="Rectangle 1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1" name="Rectangle 1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D301A-C0C5-4282-A0F1-3A24DD8C09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B2910-AD90-4930-BA48-A212A2E80B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69584-C5A8-404E-87F5-0BAC80B8C6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D1A10-4EC8-4A2F-BCF6-FA467CFD92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3F454-33C9-4A0A-A518-95A316A7E9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0426B-0DF3-4CE2-923C-2E62CDB8EE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31CB9-C997-4D2A-9C4D-A780F4C102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71AC4-D8AA-4C3E-953F-D6A253ED71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68A91-CA61-43A2-B21D-B7822030E4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62F44-1579-42B9-B92D-87B810A65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60421-422A-4F54-8C39-D13D87683C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3076" name="Rectangle 4"/>
              <p:cNvSpPr>
                <a:spLocks noChangeArrowheads="1"/>
              </p:cNvSpPr>
              <p:nvPr/>
            </p:nvSpPr>
            <p:spPr bwMode="hidden">
              <a:xfrm>
                <a:off x="5280" y="480"/>
                <a:ext cx="336" cy="1344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  <p:sp>
            <p:nvSpPr>
              <p:cNvPr id="3077" name="Rectangle 5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5664" cy="9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  <p:sp>
            <p:nvSpPr>
              <p:cNvPr id="3078" name="Rectangle 6"/>
              <p:cNvSpPr>
                <a:spLocks noChangeArrowheads="1"/>
              </p:cNvSpPr>
              <p:nvPr/>
            </p:nvSpPr>
            <p:spPr bwMode="ltGray">
              <a:xfrm>
                <a:off x="5616" y="0"/>
                <a:ext cx="144" cy="43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  <p:sp>
            <p:nvSpPr>
              <p:cNvPr id="3079" name="Rectangle 7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144" cy="43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  <p:sp>
            <p:nvSpPr>
              <p:cNvPr id="3080" name="Rectangle 8"/>
              <p:cNvSpPr>
                <a:spLocks noChangeArrowheads="1"/>
              </p:cNvSpPr>
              <p:nvPr/>
            </p:nvSpPr>
            <p:spPr bwMode="hidden">
              <a:xfrm>
                <a:off x="144" y="480"/>
                <a:ext cx="336" cy="1344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imes New Roman" charset="0"/>
                </a:endParaRPr>
              </a:p>
            </p:txBody>
          </p:sp>
          <p:grpSp>
            <p:nvGrpSpPr>
              <p:cNvPr id="1039" name="Group 9"/>
              <p:cNvGrpSpPr>
                <a:grpSpLocks/>
              </p:cNvGrpSpPr>
              <p:nvPr/>
            </p:nvGrpSpPr>
            <p:grpSpPr bwMode="auto">
              <a:xfrm>
                <a:off x="8" y="32"/>
                <a:ext cx="5724" cy="608"/>
                <a:chOff x="8" y="32"/>
                <a:chExt cx="5724" cy="608"/>
              </a:xfrm>
            </p:grpSpPr>
            <p:sp>
              <p:nvSpPr>
                <p:cNvPr id="3082" name="AutoShape 10"/>
                <p:cNvSpPr>
                  <a:spLocks noChangeArrowheads="1"/>
                </p:cNvSpPr>
                <p:nvPr userDrawn="1"/>
              </p:nvSpPr>
              <p:spPr bwMode="auto">
                <a:xfrm>
                  <a:off x="56" y="32"/>
                  <a:ext cx="5641" cy="48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Times New Roman" charset="0"/>
                  </a:endParaRPr>
                </a:p>
              </p:txBody>
            </p:sp>
            <p:sp>
              <p:nvSpPr>
                <p:cNvPr id="3083" name="Rectangle 11"/>
                <p:cNvSpPr>
                  <a:spLocks noChangeArrowheads="1"/>
                </p:cNvSpPr>
                <p:nvPr userDrawn="1"/>
              </p:nvSpPr>
              <p:spPr bwMode="auto">
                <a:xfrm>
                  <a:off x="248" y="56"/>
                  <a:ext cx="5232" cy="5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Times New Roman" charset="0"/>
                  </a:endParaRPr>
                </a:p>
              </p:txBody>
            </p:sp>
            <p:grpSp>
              <p:nvGrpSpPr>
                <p:cNvPr id="1042" name="Group 12"/>
                <p:cNvGrpSpPr>
                  <a:grpSpLocks/>
                </p:cNvGrpSpPr>
                <p:nvPr userDrawn="1"/>
              </p:nvGrpSpPr>
              <p:grpSpPr bwMode="auto">
                <a:xfrm>
                  <a:off x="272" y="400"/>
                  <a:ext cx="5208" cy="113"/>
                  <a:chOff x="254" y="463"/>
                  <a:chExt cx="5208" cy="113"/>
                </a:xfrm>
              </p:grpSpPr>
              <p:sp>
                <p:nvSpPr>
                  <p:cNvPr id="3085" name="Freeform 13"/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82" y="0"/>
                      </a:cxn>
                      <a:cxn ang="0">
                        <a:pos x="0" y="78"/>
                      </a:cxn>
                      <a:cxn ang="0">
                        <a:pos x="86" y="96"/>
                      </a:cxn>
                      <a:cxn ang="0">
                        <a:pos x="204" y="96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Times New Roman" charset="0"/>
                    </a:endParaRPr>
                  </a:p>
                </p:txBody>
              </p:sp>
              <p:sp>
                <p:nvSpPr>
                  <p:cNvPr id="3086" name="Freeform 14"/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82" y="0"/>
                      </a:cxn>
                      <a:cxn ang="0">
                        <a:pos x="0" y="78"/>
                      </a:cxn>
                      <a:cxn ang="0">
                        <a:pos x="86" y="96"/>
                      </a:cxn>
                      <a:cxn ang="0">
                        <a:pos x="204" y="96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Times New Roman" charset="0"/>
                    </a:endParaRPr>
                  </a:p>
                </p:txBody>
              </p:sp>
              <p:grpSp>
                <p:nvGrpSpPr>
                  <p:cNvPr id="1090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1091" name="Group 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8" cy="112"/>
                      <a:chOff x="0" y="283"/>
                      <a:chExt cx="5760" cy="220"/>
                    </a:xfrm>
                  </p:grpSpPr>
                  <p:grpSp>
                    <p:nvGrpSpPr>
                      <p:cNvPr id="1105" name="Group 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090" name="Freeform 1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3091" name="Freeform 1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9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1106" name="Group 2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3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093" name="Freeform 2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7" y="720"/>
                          <a:ext cx="201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3094" name="Freeform 2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6" y="720"/>
                          <a:ext cx="201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1107" name="Group 2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6" y="283"/>
                        <a:ext cx="823" cy="220"/>
                        <a:chOff x="1646" y="283"/>
                        <a:chExt cx="823" cy="220"/>
                      </a:xfrm>
                    </p:grpSpPr>
                    <p:sp>
                      <p:nvSpPr>
                        <p:cNvPr id="3096" name="Freeform 2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50" y="283"/>
                          <a:ext cx="411" cy="22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3097" name="Freeform 2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4" y="283"/>
                          <a:ext cx="415" cy="22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1108" name="Group 2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69" y="283"/>
                        <a:ext cx="822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099" name="Freeform 2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9" y="720"/>
                          <a:ext cx="2010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3100" name="Freeform 2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1" y="720"/>
                          <a:ext cx="2010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1109" name="Group 2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1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102" name="Freeform 3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1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3103" name="Freeform 3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0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1110" name="Group 3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105" name="Freeform 3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7" y="720"/>
                          <a:ext cx="201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3106" name="Freeform 3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7" y="720"/>
                          <a:ext cx="201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1111" name="Group 3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7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108" name="Freeform 3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3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3109" name="Freeform 3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3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1092" name="Group 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3111" name="Freeform 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09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  <p:sp>
                    <p:nvSpPr>
                      <p:cNvPr id="3112" name="Freeform 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11" y="720"/>
                        <a:ext cx="2009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</p:grpSp>
                <p:grpSp>
                  <p:nvGrpSpPr>
                    <p:cNvPr id="1093" name="Group 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3114" name="Freeform 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  <p:sp>
                    <p:nvSpPr>
                      <p:cNvPr id="3115" name="Freeform 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6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</p:grpSp>
                <p:grpSp>
                  <p:nvGrpSpPr>
                    <p:cNvPr id="1094" name="Group 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5" y="463"/>
                      <a:ext cx="418" cy="112"/>
                      <a:chOff x="1646" y="283"/>
                      <a:chExt cx="823" cy="220"/>
                    </a:xfrm>
                  </p:grpSpPr>
                  <p:sp>
                    <p:nvSpPr>
                      <p:cNvPr id="3117" name="Freeform 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5" cy="2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  <p:sp>
                    <p:nvSpPr>
                      <p:cNvPr id="3118" name="Freeform 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4" y="283"/>
                        <a:ext cx="415" cy="2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</p:grpSp>
                <p:grpSp>
                  <p:nvGrpSpPr>
                    <p:cNvPr id="1095" name="Group 4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3120" name="Freeform 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09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  <p:sp>
                    <p:nvSpPr>
                      <p:cNvPr id="3121" name="Freeform 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11" y="720"/>
                        <a:ext cx="2009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</p:grpSp>
                <p:sp>
                  <p:nvSpPr>
                    <p:cNvPr id="3122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4"/>
                        </a:cxn>
                        <a:cxn ang="0">
                          <a:pos x="0" y="1064"/>
                        </a:cxn>
                        <a:cxn ang="0">
                          <a:pos x="236" y="1064"/>
                        </a:cxn>
                        <a:cxn ang="0">
                          <a:pos x="1772" y="1064"/>
                        </a:cxn>
                        <a:cxn ang="0">
                          <a:pos x="2012" y="1064"/>
                        </a:cxn>
                        <a:cxn ang="0">
                          <a:pos x="2012" y="54"/>
                        </a:cxn>
                        <a:cxn ang="0">
                          <a:pos x="0" y="54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Times New Roman" charset="0"/>
                      </a:endParaRPr>
                    </a:p>
                  </p:txBody>
                </p:sp>
              </p:grpSp>
            </p:grpSp>
            <p:grpSp>
              <p:nvGrpSpPr>
                <p:cNvPr id="1043" name="Group 51"/>
                <p:cNvGrpSpPr>
                  <a:grpSpLocks/>
                </p:cNvGrpSpPr>
                <p:nvPr userDrawn="1"/>
              </p:nvGrpSpPr>
              <p:grpSpPr bwMode="auto">
                <a:xfrm>
                  <a:off x="262" y="399"/>
                  <a:ext cx="5208" cy="113"/>
                  <a:chOff x="254" y="463"/>
                  <a:chExt cx="5208" cy="113"/>
                </a:xfrm>
              </p:grpSpPr>
              <p:sp>
                <p:nvSpPr>
                  <p:cNvPr id="3124" name="Freeform 52"/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82" y="0"/>
                      </a:cxn>
                      <a:cxn ang="0">
                        <a:pos x="0" y="78"/>
                      </a:cxn>
                      <a:cxn ang="0">
                        <a:pos x="86" y="96"/>
                      </a:cxn>
                      <a:cxn ang="0">
                        <a:pos x="204" y="96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Times New Roman" charset="0"/>
                    </a:endParaRPr>
                  </a:p>
                </p:txBody>
              </p:sp>
              <p:sp>
                <p:nvSpPr>
                  <p:cNvPr id="3125" name="Freeform 53"/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82" y="0"/>
                      </a:cxn>
                      <a:cxn ang="0">
                        <a:pos x="0" y="78"/>
                      </a:cxn>
                      <a:cxn ang="0">
                        <a:pos x="86" y="96"/>
                      </a:cxn>
                      <a:cxn ang="0">
                        <a:pos x="204" y="96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Times New Roman" charset="0"/>
                    </a:endParaRPr>
                  </a:p>
                </p:txBody>
              </p:sp>
              <p:grpSp>
                <p:nvGrpSpPr>
                  <p:cNvPr id="1052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1053" name="Group 5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8" cy="112"/>
                      <a:chOff x="0" y="283"/>
                      <a:chExt cx="5760" cy="220"/>
                    </a:xfrm>
                  </p:grpSpPr>
                  <p:grpSp>
                    <p:nvGrpSpPr>
                      <p:cNvPr id="1067" name="Group 5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129" name="Freeform 5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3130" name="Freeform 5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9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1068" name="Group 5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3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132" name="Freeform 6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7" y="720"/>
                          <a:ext cx="201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3133" name="Freeform 6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6" y="720"/>
                          <a:ext cx="201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1069" name="Group 6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6" y="283"/>
                        <a:ext cx="823" cy="220"/>
                        <a:chOff x="1646" y="283"/>
                        <a:chExt cx="823" cy="220"/>
                      </a:xfrm>
                    </p:grpSpPr>
                    <p:sp>
                      <p:nvSpPr>
                        <p:cNvPr id="3135" name="Freeform 6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50" y="283"/>
                          <a:ext cx="411" cy="22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3136" name="Freeform 6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4" y="283"/>
                          <a:ext cx="415" cy="22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1070" name="Group 6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69" y="283"/>
                        <a:ext cx="822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138" name="Freeform 6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9" y="720"/>
                          <a:ext cx="2010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3139" name="Freeform 6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1" y="720"/>
                          <a:ext cx="2010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1071" name="Group 6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1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141" name="Freeform 6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1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3142" name="Freeform 7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0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1072" name="Group 7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144" name="Freeform 7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7" y="720"/>
                          <a:ext cx="201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3145" name="Freeform 7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7" y="720"/>
                          <a:ext cx="201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  <p:grpSp>
                    <p:nvGrpSpPr>
                      <p:cNvPr id="1073" name="Group 7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7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3147" name="Freeform 7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3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  <p:sp>
                      <p:nvSpPr>
                        <p:cNvPr id="3148" name="Freeform 7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3" y="720"/>
                          <a:ext cx="2007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pPr>
                            <a:defRPr/>
                          </a:pPr>
                          <a:endParaRPr lang="ru-RU">
                            <a:latin typeface="Times New Roman" charset="0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1054" name="Group 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3150" name="Freeform 7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09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  <p:sp>
                    <p:nvSpPr>
                      <p:cNvPr id="3151" name="Freeform 7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11" y="720"/>
                        <a:ext cx="2009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</p:grpSp>
                <p:grpSp>
                  <p:nvGrpSpPr>
                    <p:cNvPr id="1055" name="Group 8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3153" name="Freeform 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  <p:sp>
                    <p:nvSpPr>
                      <p:cNvPr id="3154" name="Freeform 8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6" y="720"/>
                        <a:ext cx="2014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</p:grpSp>
                <p:grpSp>
                  <p:nvGrpSpPr>
                    <p:cNvPr id="1056" name="Group 8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5" y="463"/>
                      <a:ext cx="418" cy="112"/>
                      <a:chOff x="1646" y="283"/>
                      <a:chExt cx="823" cy="220"/>
                    </a:xfrm>
                  </p:grpSpPr>
                  <p:sp>
                    <p:nvSpPr>
                      <p:cNvPr id="3156" name="Freeform 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5" cy="2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  <p:sp>
                    <p:nvSpPr>
                      <p:cNvPr id="3157" name="Freeform 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4" y="283"/>
                        <a:ext cx="415" cy="2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</p:grpSp>
                <p:grpSp>
                  <p:nvGrpSpPr>
                    <p:cNvPr id="1057" name="Group 8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3159" name="Freeform 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09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  <p:sp>
                    <p:nvSpPr>
                      <p:cNvPr id="3160" name="Freeform 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11" y="720"/>
                        <a:ext cx="2009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ru-RU">
                          <a:latin typeface="Times New Roman" charset="0"/>
                        </a:endParaRPr>
                      </a:p>
                    </p:txBody>
                  </p:sp>
                </p:grpSp>
                <p:sp>
                  <p:nvSpPr>
                    <p:cNvPr id="3161" name="Freeform 89"/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4"/>
                        </a:cxn>
                        <a:cxn ang="0">
                          <a:pos x="0" y="1064"/>
                        </a:cxn>
                        <a:cxn ang="0">
                          <a:pos x="236" y="1064"/>
                        </a:cxn>
                        <a:cxn ang="0">
                          <a:pos x="1772" y="1064"/>
                        </a:cxn>
                        <a:cxn ang="0">
                          <a:pos x="2012" y="1064"/>
                        </a:cxn>
                        <a:cxn ang="0">
                          <a:pos x="2012" y="54"/>
                        </a:cxn>
                        <a:cxn ang="0">
                          <a:pos x="0" y="54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>
                        <a:latin typeface="Times New Roman" charset="0"/>
                      </a:endParaRPr>
                    </a:p>
                  </p:txBody>
                </p:sp>
              </p:grpSp>
            </p:grpSp>
            <p:grpSp>
              <p:nvGrpSpPr>
                <p:cNvPr id="1044" name="Group 90"/>
                <p:cNvGrpSpPr>
                  <a:grpSpLocks/>
                </p:cNvGrpSpPr>
                <p:nvPr userDrawn="1"/>
              </p:nvGrpSpPr>
              <p:grpSpPr bwMode="auto">
                <a:xfrm>
                  <a:off x="8" y="32"/>
                  <a:ext cx="568" cy="608"/>
                  <a:chOff x="8" y="32"/>
                  <a:chExt cx="568" cy="608"/>
                </a:xfrm>
              </p:grpSpPr>
              <p:sp>
                <p:nvSpPr>
                  <p:cNvPr id="3163" name="Freeform 91"/>
                  <p:cNvSpPr>
                    <a:spLocks/>
                  </p:cNvSpPr>
                  <p:nvPr userDrawn="1"/>
                </p:nvSpPr>
                <p:spPr bwMode="auto">
                  <a:xfrm>
                    <a:off x="20" y="54"/>
                    <a:ext cx="556" cy="586"/>
                  </a:xfrm>
                  <a:custGeom>
                    <a:avLst/>
                    <a:gdLst/>
                    <a:ahLst/>
                    <a:cxnLst>
                      <a:cxn ang="0">
                        <a:pos x="1183" y="0"/>
                      </a:cxn>
                      <a:cxn ang="0">
                        <a:pos x="278" y="1706"/>
                      </a:cxn>
                      <a:cxn ang="0">
                        <a:pos x="2006" y="913"/>
                      </a:cxn>
                      <a:cxn ang="0">
                        <a:pos x="735" y="1519"/>
                      </a:cxn>
                      <a:cxn ang="0">
                        <a:pos x="1661" y="1060"/>
                      </a:cxn>
                      <a:cxn ang="0">
                        <a:pos x="1060" y="1394"/>
                      </a:cxn>
                      <a:cxn ang="0">
                        <a:pos x="1489" y="1187"/>
                      </a:cxn>
                      <a:cxn ang="0">
                        <a:pos x="1255" y="1355"/>
                      </a:cxn>
                      <a:cxn ang="0">
                        <a:pos x="1430" y="1221"/>
                      </a:cxn>
                      <a:cxn ang="0">
                        <a:pos x="1144" y="1403"/>
                      </a:cxn>
                      <a:cxn ang="0">
                        <a:pos x="1611" y="1144"/>
                      </a:cxn>
                      <a:cxn ang="0">
                        <a:pos x="843" y="1503"/>
                      </a:cxn>
                      <a:cxn ang="0">
                        <a:pos x="1876" y="960"/>
                      </a:cxn>
                      <a:cxn ang="0">
                        <a:pos x="474" y="1620"/>
                      </a:cxn>
                      <a:cxn ang="0">
                        <a:pos x="1158" y="267"/>
                      </a:cxn>
                      <a:cxn ang="0">
                        <a:pos x="1183" y="0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12700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Times New Roman" charset="0"/>
                    </a:endParaRPr>
                  </a:p>
                </p:txBody>
              </p:sp>
              <p:sp>
                <p:nvSpPr>
                  <p:cNvPr id="3164" name="Freeform 92"/>
                  <p:cNvSpPr>
                    <a:spLocks/>
                  </p:cNvSpPr>
                  <p:nvPr userDrawn="1"/>
                </p:nvSpPr>
                <p:spPr bwMode="auto">
                  <a:xfrm>
                    <a:off x="8" y="32"/>
                    <a:ext cx="556" cy="586"/>
                  </a:xfrm>
                  <a:custGeom>
                    <a:avLst/>
                    <a:gdLst/>
                    <a:ahLst/>
                    <a:cxnLst>
                      <a:cxn ang="0">
                        <a:pos x="1183" y="0"/>
                      </a:cxn>
                      <a:cxn ang="0">
                        <a:pos x="278" y="1706"/>
                      </a:cxn>
                      <a:cxn ang="0">
                        <a:pos x="2006" y="913"/>
                      </a:cxn>
                      <a:cxn ang="0">
                        <a:pos x="735" y="1519"/>
                      </a:cxn>
                      <a:cxn ang="0">
                        <a:pos x="1661" y="1060"/>
                      </a:cxn>
                      <a:cxn ang="0">
                        <a:pos x="1060" y="1394"/>
                      </a:cxn>
                      <a:cxn ang="0">
                        <a:pos x="1489" y="1187"/>
                      </a:cxn>
                      <a:cxn ang="0">
                        <a:pos x="1255" y="1355"/>
                      </a:cxn>
                      <a:cxn ang="0">
                        <a:pos x="1430" y="1221"/>
                      </a:cxn>
                      <a:cxn ang="0">
                        <a:pos x="1144" y="1403"/>
                      </a:cxn>
                      <a:cxn ang="0">
                        <a:pos x="1611" y="1144"/>
                      </a:cxn>
                      <a:cxn ang="0">
                        <a:pos x="843" y="1503"/>
                      </a:cxn>
                      <a:cxn ang="0">
                        <a:pos x="1876" y="960"/>
                      </a:cxn>
                      <a:cxn ang="0">
                        <a:pos x="474" y="1620"/>
                      </a:cxn>
                      <a:cxn ang="0">
                        <a:pos x="1158" y="267"/>
                      </a:cxn>
                      <a:cxn ang="0">
                        <a:pos x="1183" y="0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>
                      <a:latin typeface="Times New Roman" charset="0"/>
                    </a:endParaRPr>
                  </a:p>
                </p:txBody>
              </p:sp>
            </p:grpSp>
            <p:sp>
              <p:nvSpPr>
                <p:cNvPr id="3165" name="Freeform 93"/>
                <p:cNvSpPr>
                  <a:spLocks/>
                </p:cNvSpPr>
                <p:nvPr userDrawn="1"/>
              </p:nvSpPr>
              <p:spPr bwMode="auto">
                <a:xfrm flipH="1">
                  <a:off x="5176" y="54"/>
                  <a:ext cx="556" cy="586"/>
                </a:xfrm>
                <a:custGeom>
                  <a:avLst/>
                  <a:gdLst/>
                  <a:ahLst/>
                  <a:cxnLst>
                    <a:cxn ang="0">
                      <a:pos x="1183" y="0"/>
                    </a:cxn>
                    <a:cxn ang="0">
                      <a:pos x="278" y="1706"/>
                    </a:cxn>
                    <a:cxn ang="0">
                      <a:pos x="2006" y="913"/>
                    </a:cxn>
                    <a:cxn ang="0">
                      <a:pos x="735" y="1519"/>
                    </a:cxn>
                    <a:cxn ang="0">
                      <a:pos x="1661" y="1060"/>
                    </a:cxn>
                    <a:cxn ang="0">
                      <a:pos x="1060" y="1394"/>
                    </a:cxn>
                    <a:cxn ang="0">
                      <a:pos x="1489" y="1187"/>
                    </a:cxn>
                    <a:cxn ang="0">
                      <a:pos x="1255" y="1355"/>
                    </a:cxn>
                    <a:cxn ang="0">
                      <a:pos x="1430" y="1221"/>
                    </a:cxn>
                    <a:cxn ang="0">
                      <a:pos x="1144" y="1403"/>
                    </a:cxn>
                    <a:cxn ang="0">
                      <a:pos x="1611" y="1144"/>
                    </a:cxn>
                    <a:cxn ang="0">
                      <a:pos x="843" y="1503"/>
                    </a:cxn>
                    <a:cxn ang="0">
                      <a:pos x="1876" y="960"/>
                    </a:cxn>
                    <a:cxn ang="0">
                      <a:pos x="474" y="1620"/>
                    </a:cxn>
                    <a:cxn ang="0">
                      <a:pos x="1158" y="267"/>
                    </a:cxn>
                    <a:cxn ang="0">
                      <a:pos x="1183" y="0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1270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Times New Roman" charset="0"/>
                  </a:endParaRPr>
                </a:p>
              </p:txBody>
            </p:sp>
            <p:sp>
              <p:nvSpPr>
                <p:cNvPr id="3166" name="Freeform 94"/>
                <p:cNvSpPr>
                  <a:spLocks/>
                </p:cNvSpPr>
                <p:nvPr userDrawn="1"/>
              </p:nvSpPr>
              <p:spPr bwMode="auto">
                <a:xfrm flipH="1">
                  <a:off x="5164" y="32"/>
                  <a:ext cx="556" cy="586"/>
                </a:xfrm>
                <a:custGeom>
                  <a:avLst/>
                  <a:gdLst/>
                  <a:ahLst/>
                  <a:cxnLst>
                    <a:cxn ang="0">
                      <a:pos x="1183" y="0"/>
                    </a:cxn>
                    <a:cxn ang="0">
                      <a:pos x="278" y="1706"/>
                    </a:cxn>
                    <a:cxn ang="0">
                      <a:pos x="2006" y="913"/>
                    </a:cxn>
                    <a:cxn ang="0">
                      <a:pos x="735" y="1519"/>
                    </a:cxn>
                    <a:cxn ang="0">
                      <a:pos x="1661" y="1060"/>
                    </a:cxn>
                    <a:cxn ang="0">
                      <a:pos x="1060" y="1394"/>
                    </a:cxn>
                    <a:cxn ang="0">
                      <a:pos x="1489" y="1187"/>
                    </a:cxn>
                    <a:cxn ang="0">
                      <a:pos x="1255" y="1355"/>
                    </a:cxn>
                    <a:cxn ang="0">
                      <a:pos x="1430" y="1221"/>
                    </a:cxn>
                    <a:cxn ang="0">
                      <a:pos x="1144" y="1403"/>
                    </a:cxn>
                    <a:cxn ang="0">
                      <a:pos x="1611" y="1144"/>
                    </a:cxn>
                    <a:cxn ang="0">
                      <a:pos x="843" y="1503"/>
                    </a:cxn>
                    <a:cxn ang="0">
                      <a:pos x="1876" y="960"/>
                    </a:cxn>
                    <a:cxn ang="0">
                      <a:pos x="474" y="1620"/>
                    </a:cxn>
                    <a:cxn ang="0">
                      <a:pos x="1158" y="267"/>
                    </a:cxn>
                    <a:cxn ang="0">
                      <a:pos x="1183" y="0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Times New Roman" charset="0"/>
                  </a:endParaRPr>
                </a:p>
              </p:txBody>
            </p:sp>
            <p:sp>
              <p:nvSpPr>
                <p:cNvPr id="3167" name="Rectangle 95"/>
                <p:cNvSpPr>
                  <a:spLocks noChangeArrowheads="1"/>
                </p:cNvSpPr>
                <p:nvPr userDrawn="1"/>
              </p:nvSpPr>
              <p:spPr bwMode="auto">
                <a:xfrm>
                  <a:off x="248" y="32"/>
                  <a:ext cx="5232" cy="5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Times New Roman" charset="0"/>
                  </a:endParaRPr>
                </a:p>
              </p:txBody>
            </p:sp>
          </p:grpSp>
        </p:grpSp>
        <p:sp>
          <p:nvSpPr>
            <p:cNvPr id="3168" name="Rectangle 96"/>
            <p:cNvSpPr>
              <a:spLocks noChangeArrowheads="1"/>
            </p:cNvSpPr>
            <p:nvPr userDrawn="1"/>
          </p:nvSpPr>
          <p:spPr bwMode="hidden">
            <a:xfrm>
              <a:off x="480" y="507"/>
              <a:ext cx="4786" cy="19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 New Roman" charset="0"/>
              </a:endParaRPr>
            </a:p>
          </p:txBody>
        </p:sp>
      </p:grpSp>
      <p:sp>
        <p:nvSpPr>
          <p:cNvPr id="1027" name="Rectangle 9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9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71" name="Rectangle 9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2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2" name="Rectangle 10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i="1">
                <a:solidFill>
                  <a:schemeClr val="tx2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3" name="Rectangle 10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i="1">
                <a:solidFill>
                  <a:schemeClr val="tx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A93ABE31-2915-40A1-AC6B-9D5AFC944D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med">
    <p:plu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75;&#1088;&#1080;&#1073;&#1086;&#1077;&#1076;&#1086;&#1074;\Waltz_Griboedov_W.mp3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75;&#1088;&#1080;&#1073;&#1086;&#1077;&#1076;&#1086;&#1074;\Griboedov.Dva_valsa.02.Mi_minor.mp3" TargetMode="Externa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F:\грибоедов\autor_im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214686"/>
            <a:ext cx="2147176" cy="3143272"/>
          </a:xfrm>
          <a:prstGeom prst="flowChartAlternateProcess">
            <a:avLst/>
          </a:prstGeom>
          <a:noFill/>
          <a:ln w="76200">
            <a:solidFill>
              <a:schemeClr val="accent1">
                <a:lumMod val="50000"/>
              </a:schemeClr>
            </a:solidFill>
          </a:ln>
        </p:spPr>
      </p:pic>
      <p:sp>
        <p:nvSpPr>
          <p:cNvPr id="12" name="Прямоугольник 11"/>
          <p:cNvSpPr/>
          <p:nvPr/>
        </p:nvSpPr>
        <p:spPr>
          <a:xfrm>
            <a:off x="285688" y="642918"/>
            <a:ext cx="8858312" cy="36009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charset="0"/>
              </a:rPr>
              <a:t>«Ум и дела  твои бессмертны </a:t>
            </a:r>
          </a:p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charset="0"/>
              </a:rPr>
              <a:t>в памяти русской, </a:t>
            </a:r>
          </a:p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charset="0"/>
              </a:rPr>
              <a:t>но для чего пережила тебя любовь моя»</a:t>
            </a:r>
            <a:endParaRPr lang="ru-RU" sz="1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charset="0"/>
            </a:endParaRPr>
          </a:p>
          <a:p>
            <a:pPr algn="ctr">
              <a:defRPr/>
            </a:pP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charset="0"/>
              </a:rPr>
              <a:t>                                 Н. А. Чавчавадзе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" descr="http://www.ocito.kaluga.ru/res/lessons/images/liter/2/urok2/slide13.jpg"/>
          <p:cNvPicPr>
            <a:picLocks noChangeAspect="1" noChangeArrowheads="1"/>
          </p:cNvPicPr>
          <p:nvPr/>
        </p:nvPicPr>
        <p:blipFill>
          <a:blip r:embed="rId3" cstate="print"/>
          <a:srcRect l="64697" t="12821" r="8945" b="51922"/>
          <a:stretch>
            <a:fillRect/>
          </a:stretch>
        </p:blipFill>
        <p:spPr bwMode="auto">
          <a:xfrm>
            <a:off x="5429256" y="1643050"/>
            <a:ext cx="2714644" cy="27146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267" name="Рисунок 2" descr="http://www.ocito.kaluga.ru/res/lessons/images/liter/2/urok2/slide13.jpg"/>
          <p:cNvPicPr>
            <a:picLocks noChangeAspect="1" noChangeArrowheads="1"/>
          </p:cNvPicPr>
          <p:nvPr/>
        </p:nvPicPr>
        <p:blipFill>
          <a:blip r:embed="rId3" cstate="print"/>
          <a:srcRect l="38339" t="35257" r="37699" b="33726"/>
          <a:stretch>
            <a:fillRect/>
          </a:stretch>
        </p:blipFill>
        <p:spPr bwMode="auto">
          <a:xfrm>
            <a:off x="3000364" y="1357298"/>
            <a:ext cx="2857520" cy="276534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268" name="Рисунок 3" descr="http://www.ocito.kaluga.ru/res/lessons/images/liter/2/urok2/slide13.jpg"/>
          <p:cNvPicPr>
            <a:picLocks noChangeAspect="1" noChangeArrowheads="1"/>
          </p:cNvPicPr>
          <p:nvPr/>
        </p:nvPicPr>
        <p:blipFill>
          <a:blip r:embed="rId3" cstate="print"/>
          <a:srcRect l="8592" t="10257" r="62655" b="52219"/>
          <a:stretch>
            <a:fillRect/>
          </a:stretch>
        </p:blipFill>
        <p:spPr bwMode="auto">
          <a:xfrm>
            <a:off x="357158" y="1071546"/>
            <a:ext cx="2928958" cy="28575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785786" y="1"/>
            <a:ext cx="71438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Комедия «Горе от ума»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57563" y="785813"/>
            <a:ext cx="52863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1">
                    <a:lumMod val="10000"/>
                  </a:schemeClr>
                </a:solidFill>
                <a:latin typeface="Times New Roman" charset="0"/>
              </a:rPr>
              <a:t>Иллюстрации Д. </a:t>
            </a:r>
            <a:r>
              <a:rPr lang="ru-RU" b="1" dirty="0" err="1">
                <a:solidFill>
                  <a:schemeClr val="tx1">
                    <a:lumMod val="10000"/>
                  </a:schemeClr>
                </a:solidFill>
                <a:latin typeface="Times New Roman" charset="0"/>
              </a:rPr>
              <a:t>Кардовского</a:t>
            </a:r>
            <a:endParaRPr lang="ru-RU" b="1" dirty="0">
              <a:solidFill>
                <a:schemeClr val="tx1">
                  <a:lumMod val="10000"/>
                </a:schemeClr>
              </a:solidFill>
              <a:latin typeface="Times New Roman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85813" y="4429125"/>
            <a:ext cx="764381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…девушка сама неглупая предпочитает дурака умному человеку… И этот человек, разумеется, в противоречии с обществом, его окружающим, его никто не понимает, никто простить не хочет, зачем он немножко повыше прочих</a:t>
            </a:r>
          </a:p>
          <a:p>
            <a:pPr algn="r"/>
            <a:r>
              <a:rPr lang="ru-RU"/>
              <a:t>А. С. Грибоедов 14 февраля 1825 года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3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3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3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" descr="http://www.ocito.kaluga.ru/res/lessons/images/liter/2/urok2/slide14.jpg"/>
          <p:cNvPicPr>
            <a:picLocks noChangeAspect="1" noChangeArrowheads="1"/>
          </p:cNvPicPr>
          <p:nvPr/>
        </p:nvPicPr>
        <p:blipFill>
          <a:blip r:embed="rId3" cstate="print"/>
          <a:srcRect l="7188" t="9615" r="71246" b="51923"/>
          <a:stretch>
            <a:fillRect/>
          </a:stretch>
        </p:blipFill>
        <p:spPr bwMode="auto">
          <a:xfrm>
            <a:off x="928662" y="3000372"/>
            <a:ext cx="1714512" cy="22860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291" name="Рисунок 2" descr="http://www.ocito.kaluga.ru/res/lessons/images/liter/2/urok2/slide14.jpg"/>
          <p:cNvPicPr>
            <a:picLocks noChangeAspect="1" noChangeArrowheads="1"/>
          </p:cNvPicPr>
          <p:nvPr/>
        </p:nvPicPr>
        <p:blipFill>
          <a:blip r:embed="rId3" cstate="print"/>
          <a:srcRect l="7189" t="53621" r="72994" b="7051"/>
          <a:stretch>
            <a:fillRect/>
          </a:stretch>
        </p:blipFill>
        <p:spPr bwMode="auto">
          <a:xfrm>
            <a:off x="3857620" y="857232"/>
            <a:ext cx="1785950" cy="26497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292" name="Рисунок 3" descr="http://www.ocito.kaluga.ru/res/lessons/images/liter/2/urok2/slide14.jpg"/>
          <p:cNvPicPr>
            <a:picLocks noChangeAspect="1" noChangeArrowheads="1"/>
          </p:cNvPicPr>
          <p:nvPr/>
        </p:nvPicPr>
        <p:blipFill>
          <a:blip r:embed="rId3" cstate="print"/>
          <a:srcRect l="40735" t="12821" r="38637" b="51922"/>
          <a:stretch>
            <a:fillRect/>
          </a:stretch>
        </p:blipFill>
        <p:spPr bwMode="auto">
          <a:xfrm>
            <a:off x="3857620" y="4071942"/>
            <a:ext cx="1714512" cy="21907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293" name="Рисунок 4" descr="http://www.ocito.kaluga.ru/res/lessons/images/liter/2/urok2/slide14.jpg"/>
          <p:cNvPicPr>
            <a:picLocks noChangeAspect="1" noChangeArrowheads="1"/>
          </p:cNvPicPr>
          <p:nvPr/>
        </p:nvPicPr>
        <p:blipFill>
          <a:blip r:embed="rId3" cstate="print"/>
          <a:srcRect l="74282" t="9615" r="6549" b="53596"/>
          <a:stretch>
            <a:fillRect/>
          </a:stretch>
        </p:blipFill>
        <p:spPr bwMode="auto">
          <a:xfrm>
            <a:off x="6500826" y="3000372"/>
            <a:ext cx="1643074" cy="23574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428728" y="0"/>
            <a:ext cx="6572296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Герои комедии «Горе от ума»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29063" y="3429000"/>
            <a:ext cx="1571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Чацкий</a:t>
            </a:r>
            <a:r>
              <a:rPr lang="ru-RU"/>
              <a:t>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500813" y="5357813"/>
            <a:ext cx="1643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Молчалин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57625" y="6215063"/>
            <a:ext cx="1857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Софья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000125" y="5286375"/>
            <a:ext cx="1571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Фамусов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3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3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14290"/>
            <a:ext cx="7358114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Новаторства </a:t>
            </a:r>
            <a:r>
              <a:rPr lang="ru-RU" sz="20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Грибоедова</a:t>
            </a:r>
            <a:r>
              <a:rPr lang="ru-RU" sz="2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 в комедии «Горе от ума»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85750" y="1000125"/>
            <a:ext cx="8643938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ru-RU" sz="2800"/>
              <a:t>Нарушение правила единства действия. Конфликт приобретает двоякий характер и осмыслен не в отвлеченной или аллегорической форме, а реалистично</a:t>
            </a:r>
          </a:p>
          <a:p>
            <a:pPr marL="457200" indent="-457200">
              <a:buFontTx/>
              <a:buAutoNum type="arabicPeriod"/>
            </a:pPr>
            <a:r>
              <a:rPr lang="ru-RU" sz="2800"/>
              <a:t>Историзм в изображении действительности</a:t>
            </a:r>
          </a:p>
          <a:p>
            <a:pPr marL="457200" indent="-457200">
              <a:buFontTx/>
              <a:buAutoNum type="arabicPeriod"/>
            </a:pPr>
            <a:r>
              <a:rPr lang="ru-RU" sz="2800"/>
              <a:t>Глубокое и многостороннее раскрытие характеров, индивидуализированных с помощью речевых портретов</a:t>
            </a:r>
          </a:p>
          <a:p>
            <a:pPr marL="457200" indent="-457200">
              <a:buFontTx/>
              <a:buAutoNum type="arabicPeriod"/>
            </a:pPr>
            <a:r>
              <a:rPr lang="ru-RU" sz="2800"/>
              <a:t>Мастерство в создании психологических портретов</a:t>
            </a:r>
          </a:p>
          <a:p>
            <a:pPr marL="457200" indent="-457200">
              <a:buFontTx/>
              <a:buAutoNum type="arabicPeriod"/>
            </a:pPr>
            <a:r>
              <a:rPr lang="ru-RU" sz="2800"/>
              <a:t>Отказ от 5 действия</a:t>
            </a:r>
          </a:p>
          <a:p>
            <a:pPr marL="457200" indent="-457200">
              <a:buFontTx/>
              <a:buAutoNum type="arabicPeriod"/>
            </a:pPr>
            <a:r>
              <a:rPr lang="ru-RU" sz="2800"/>
              <a:t>Новаторство в вопросах языка и организации стиха (использование свободного ямба, с помощью которого создается образ живой разговорной речи</a:t>
            </a:r>
            <a:r>
              <a:rPr lang="ru-RU" sz="2600"/>
              <a:t>)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4612" y="285728"/>
            <a:ext cx="35961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Грибоедов и декабристы</a:t>
            </a:r>
          </a:p>
        </p:txBody>
      </p:sp>
      <p:pic>
        <p:nvPicPr>
          <p:cNvPr id="16387" name="Picture 3" descr="C:\Documents and Settings\user\Мои документы\Мои рисунки\портреты писателей\Рылее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928669"/>
            <a:ext cx="2286016" cy="328190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6388" name="Picture 4" descr="C:\Documents and Settings\user\Мои документы\Мои рисунки\портреты писателей\Трубецко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" y="3214688"/>
            <a:ext cx="2143125" cy="2695575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89" name="Picture 5" descr="C:\Documents and Settings\user\Мои документы\Мои рисунки\портреты писателей\Оболенский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88" y="3214688"/>
            <a:ext cx="2214562" cy="2643187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29000" y="4572000"/>
            <a:ext cx="2000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К. Ф. Рылеев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929313" y="6072188"/>
            <a:ext cx="2857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Е. П. Оболенский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8625" y="6072188"/>
            <a:ext cx="3071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С. П. Трубецкой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3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000"/>
                            </p:stCondLst>
                            <p:childTnLst>
                              <p:par>
                                <p:cTn id="2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6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" descr="http://www.ocito.kaluga.ru/res/lessons/images/liter/2/urok2/slide9.jpg"/>
          <p:cNvPicPr>
            <a:picLocks noChangeAspect="1" noChangeArrowheads="1"/>
          </p:cNvPicPr>
          <p:nvPr/>
        </p:nvPicPr>
        <p:blipFill>
          <a:blip r:embed="rId3" cstate="print"/>
          <a:srcRect l="19170" t="17947" r="18530" b="24359"/>
          <a:stretch>
            <a:fillRect/>
          </a:stretch>
        </p:blipFill>
        <p:spPr bwMode="auto">
          <a:xfrm>
            <a:off x="1000125" y="1000125"/>
            <a:ext cx="7143750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85720" y="214290"/>
            <a:ext cx="8358246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Times New Roman" charset="0"/>
              </a:rPr>
              <a:t>Д и </a:t>
            </a:r>
            <a:r>
              <a:rPr lang="ru-RU" sz="2800" b="1" spc="200" dirty="0" err="1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Times New Roman" charset="0"/>
              </a:rPr>
              <a:t>п</a:t>
            </a:r>
            <a:r>
              <a:rPr lang="ru-RU" sz="28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Times New Roman" charset="0"/>
              </a:rPr>
              <a:t> л о м а т и ч е с к а я    с л у ж б а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1214438" y="5786438"/>
            <a:ext cx="6858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/>
              <a:t>Заключение Туркманчайского мира</a:t>
            </a:r>
          </a:p>
          <a:p>
            <a:pPr algn="ctr"/>
            <a:r>
              <a:rPr lang="ru-RU" sz="2000" b="1"/>
              <a:t>Художник В. Машков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1" descr="http://www.ocito.kaluga.ru/res/lessons/images/liter/2/urok2/slide10.jpg"/>
          <p:cNvPicPr>
            <a:picLocks noChangeAspect="1" noChangeArrowheads="1"/>
          </p:cNvPicPr>
          <p:nvPr/>
        </p:nvPicPr>
        <p:blipFill>
          <a:blip r:embed="rId3" cstate="print"/>
          <a:srcRect l="14056" t="17947" r="11661" b="24359"/>
          <a:stretch>
            <a:fillRect/>
          </a:stretch>
        </p:blipFill>
        <p:spPr bwMode="auto">
          <a:xfrm>
            <a:off x="1285875" y="1071563"/>
            <a:ext cx="664368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2000250" y="5715000"/>
            <a:ext cx="5357813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Военно-грузинская дорога</a:t>
            </a:r>
          </a:p>
          <a:p>
            <a:pPr algn="ctr"/>
            <a:r>
              <a:rPr lang="ru-RU" sz="2000" b="1"/>
              <a:t>Акварель М. Ю. Лермонтова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85852" y="214290"/>
            <a:ext cx="678661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Г </a:t>
            </a:r>
            <a:r>
              <a:rPr lang="ru-RU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р</a:t>
            </a:r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 и б о е </a:t>
            </a:r>
            <a:r>
              <a:rPr lang="ru-RU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д</a:t>
            </a:r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 о в    </a:t>
            </a:r>
            <a:r>
              <a:rPr lang="ru-RU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в</a:t>
            </a:r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    Т и </a:t>
            </a:r>
            <a:r>
              <a:rPr lang="ru-RU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ф</a:t>
            </a:r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 л и с е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ocito.kaluga.ru/res/lessons/images/liter/2/urok2/slide11.jpg"/>
          <p:cNvPicPr/>
          <p:nvPr/>
        </p:nvPicPr>
        <p:blipFill>
          <a:blip r:embed="rId3" cstate="print"/>
          <a:srcRect l="6475" t="11538" r="60081" b="23076"/>
          <a:stretch>
            <a:fillRect/>
          </a:stretch>
        </p:blipFill>
        <p:spPr bwMode="auto">
          <a:xfrm>
            <a:off x="785813" y="1143000"/>
            <a:ext cx="2928937" cy="4857750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57625" y="1285875"/>
            <a:ext cx="4643438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361950">
              <a:defRPr/>
            </a:pPr>
            <a:r>
              <a:rPr lang="ru-RU" sz="2800" dirty="0">
                <a:latin typeface="Times New Roman" charset="0"/>
              </a:rPr>
              <a:t>Бесценный друг, теперь я истинно чувствую, что значит любить … Потерпим еще немного, Ангел мой,  и будем молиться Богу, чтобы нам после того никогда более не разлучаться</a:t>
            </a:r>
          </a:p>
          <a:p>
            <a:pPr>
              <a:defRPr/>
            </a:pPr>
            <a:endParaRPr lang="ru-RU" sz="2800" dirty="0">
              <a:latin typeface="Times New Roman" charset="0"/>
            </a:endParaRPr>
          </a:p>
          <a:p>
            <a:pPr indent="1527175">
              <a:defRPr/>
            </a:pPr>
            <a:r>
              <a:rPr lang="ru-RU" sz="2800" dirty="0">
                <a:latin typeface="Times New Roman" charset="0"/>
              </a:rPr>
              <a:t>А. С. Грибоедов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214290"/>
            <a:ext cx="7929618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Женитьба на княжне Нине Чавчавадзе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1" descr="http://www.ocito.kaluga.ru/res/lessons/images/liter/2/urok2/slide12.jpg"/>
          <p:cNvPicPr>
            <a:picLocks noChangeAspect="1" noChangeArrowheads="1"/>
          </p:cNvPicPr>
          <p:nvPr/>
        </p:nvPicPr>
        <p:blipFill>
          <a:blip r:embed="rId3" cstate="print"/>
          <a:srcRect l="16454" t="11539" r="14056" b="21153"/>
          <a:stretch>
            <a:fillRect/>
          </a:stretch>
        </p:blipFill>
        <p:spPr bwMode="auto">
          <a:xfrm>
            <a:off x="1500188" y="1143000"/>
            <a:ext cx="6072187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71472" y="142852"/>
            <a:ext cx="7929618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Трагическая гибель А. С. </a:t>
            </a:r>
            <a:r>
              <a:rPr lang="ru-RU" sz="30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Грибоедова</a:t>
            </a:r>
            <a:endParaRPr lang="ru-RU" sz="3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1357313" y="5643563"/>
            <a:ext cx="6500812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Монастырь Святого Давида</a:t>
            </a:r>
          </a:p>
          <a:p>
            <a:pPr algn="ctr"/>
            <a:r>
              <a:rPr lang="ru-RU" sz="2000" b="1"/>
              <a:t>фотография конца </a:t>
            </a:r>
            <a:r>
              <a:rPr lang="en-US" sz="2000" b="1"/>
              <a:t>XIX</a:t>
            </a:r>
            <a:r>
              <a:rPr lang="ru-RU" sz="2000" b="1"/>
              <a:t> века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C:\Documents and Settings\user\Мои документы\Мои рисунки\портреты писателей\грибоедов\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25" y="1285875"/>
            <a:ext cx="2643188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Picture 3" descr="C:\Documents and Settings\user\Мои документы\Мои рисунки\портреты писателей\грибоедов\4.jpeg"/>
          <p:cNvPicPr>
            <a:picLocks noChangeAspect="1" noChangeArrowheads="1"/>
          </p:cNvPicPr>
          <p:nvPr/>
        </p:nvPicPr>
        <p:blipFill>
          <a:blip r:embed="rId4" cstate="print"/>
          <a:srcRect l="4530" t="6818" r="3362" b="6818"/>
          <a:stretch>
            <a:fillRect/>
          </a:stretch>
        </p:blipFill>
        <p:spPr bwMode="auto">
          <a:xfrm>
            <a:off x="714375" y="2214563"/>
            <a:ext cx="4702175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71538" y="214290"/>
            <a:ext cx="6858048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В   Пантеоне    </a:t>
            </a:r>
            <a:r>
              <a:rPr lang="ru-RU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Мтацминда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F:\грибоедов\griboedova.jpg"/>
          <p:cNvPicPr>
            <a:picLocks noChangeAspect="1" noChangeArrowheads="1"/>
          </p:cNvPicPr>
          <p:nvPr/>
        </p:nvPicPr>
        <p:blipFill>
          <a:blip r:embed="rId4" cstate="print"/>
          <a:srcRect r="48286"/>
          <a:stretch>
            <a:fillRect/>
          </a:stretch>
        </p:blipFill>
        <p:spPr bwMode="auto">
          <a:xfrm>
            <a:off x="714375" y="1428750"/>
            <a:ext cx="3857625" cy="507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Waltz_Griboedov_W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3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F:\грибоедов\griboedova.jpg"/>
          <p:cNvPicPr>
            <a:picLocks noChangeAspect="1" noChangeArrowheads="1"/>
          </p:cNvPicPr>
          <p:nvPr/>
        </p:nvPicPr>
        <p:blipFill>
          <a:blip r:embed="rId4" cstate="print"/>
          <a:srcRect l="52499"/>
          <a:stretch>
            <a:fillRect/>
          </a:stretch>
        </p:blipFill>
        <p:spPr bwMode="auto">
          <a:xfrm>
            <a:off x="4572000" y="1428750"/>
            <a:ext cx="3571875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00063" y="285750"/>
            <a:ext cx="7572375" cy="908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2200" b="1" dirty="0">
                <a:ln w="50800"/>
                <a:solidFill>
                  <a:schemeClr val="bg1">
                    <a:shade val="50000"/>
                  </a:schemeClr>
                </a:solidFill>
              </a:rPr>
              <a:t>Ум и дела твои бессмертны в памяти русской,</a:t>
            </a:r>
          </a:p>
          <a:p>
            <a:pPr algn="ctr">
              <a:defRPr/>
            </a:pPr>
            <a:endParaRPr lang="ru-RU" sz="9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>
              <a:defRPr/>
            </a:pPr>
            <a:r>
              <a:rPr lang="ru-RU" sz="2200" b="1" dirty="0">
                <a:ln w="50800"/>
                <a:solidFill>
                  <a:schemeClr val="bg1">
                    <a:shade val="50000"/>
                  </a:schemeClr>
                </a:solidFill>
              </a:rPr>
              <a:t> но для чего пережила тебя любовь моя 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2004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 flipH="1">
            <a:off x="500034" y="3286124"/>
            <a:ext cx="8143932" cy="286232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 smtClean="0">
                <a:ln w="11430">
                  <a:solidFill>
                    <a:schemeClr val="accent4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charset="0"/>
              </a:rPr>
              <a:t>Жизнь </a:t>
            </a:r>
            <a:r>
              <a:rPr lang="ru-RU" sz="5400" b="1" spc="50" dirty="0">
                <a:ln w="11430">
                  <a:solidFill>
                    <a:schemeClr val="accent4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charset="0"/>
              </a:rPr>
              <a:t>и </a:t>
            </a:r>
            <a:r>
              <a:rPr lang="ru-RU" sz="5400" b="1" spc="50" dirty="0" smtClean="0">
                <a:ln w="11430">
                  <a:solidFill>
                    <a:schemeClr val="accent4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charset="0"/>
              </a:rPr>
              <a:t>творчество</a:t>
            </a:r>
            <a:endParaRPr lang="ru-RU" sz="5400" b="1" spc="50" dirty="0">
              <a:ln w="11430">
                <a:solidFill>
                  <a:schemeClr val="accent4">
                    <a:lumMod val="95000"/>
                    <a:lumOff val="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charset="0"/>
            </a:endParaRPr>
          </a:p>
          <a:p>
            <a:pPr algn="ctr">
              <a:defRPr/>
            </a:pPr>
            <a:r>
              <a:rPr lang="ru-RU" sz="5400" b="1" spc="50" dirty="0">
                <a:ln w="11430">
                  <a:solidFill>
                    <a:schemeClr val="accent4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charset="0"/>
              </a:rPr>
              <a:t> А. С. </a:t>
            </a:r>
            <a:r>
              <a:rPr lang="ru-RU" sz="5400" b="1" spc="50" dirty="0" err="1">
                <a:ln w="11430">
                  <a:solidFill>
                    <a:schemeClr val="accent4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charset="0"/>
              </a:rPr>
              <a:t>Грибоедова</a:t>
            </a:r>
            <a:endParaRPr lang="ru-RU" sz="5400" b="1" spc="50" dirty="0">
              <a:ln w="11430">
                <a:solidFill>
                  <a:schemeClr val="accent4">
                    <a:lumMod val="95000"/>
                    <a:lumOff val="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charset="0"/>
            </a:endParaRPr>
          </a:p>
          <a:p>
            <a:pPr algn="ctr">
              <a:defRPr/>
            </a:pPr>
            <a:endParaRPr lang="ru-RU" sz="2800" b="1" spc="50" dirty="0">
              <a:ln w="11430">
                <a:solidFill>
                  <a:schemeClr val="accent4">
                    <a:lumMod val="95000"/>
                    <a:lumOff val="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charset="0"/>
            </a:endParaRPr>
          </a:p>
          <a:p>
            <a:pPr algn="ctr">
              <a:defRPr/>
            </a:pPr>
            <a:r>
              <a:rPr lang="ru-RU" sz="4400" b="1" spc="50" dirty="0">
                <a:ln w="11430">
                  <a:solidFill>
                    <a:schemeClr val="accent4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charset="0"/>
              </a:rPr>
              <a:t>(1795/94/90 – 1829)</a:t>
            </a:r>
          </a:p>
        </p:txBody>
      </p:sp>
      <p:pic>
        <p:nvPicPr>
          <p:cNvPr id="5" name="Picture 5" descr="C:\Documents and Settings\user\Мои документы\Мои рисунки\портреты писателей\грибоедов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1071546"/>
            <a:ext cx="2029536" cy="22860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63" y="4714875"/>
            <a:ext cx="7829550" cy="2000250"/>
          </a:xfrm>
        </p:spPr>
        <p:txBody>
          <a:bodyPr/>
          <a:lstStyle/>
          <a:p>
            <a:pPr indent="625475">
              <a:defRPr/>
            </a:pPr>
            <a:r>
              <a:rPr lang="ru-RU" sz="2400" dirty="0" smtClean="0"/>
              <a:t>«Его меланхолический характер, его озлобленный ум, его добродушие, самые слабости и пороки, неизменные спутники человечества, – все в нем было необыкновенно привлекательно»</a:t>
            </a:r>
          </a:p>
          <a:p>
            <a:pPr>
              <a:defRPr/>
            </a:pPr>
            <a:r>
              <a:rPr lang="ru-RU" sz="2400" dirty="0" smtClean="0"/>
              <a:t>                   					 А С. Пушкин</a:t>
            </a:r>
          </a:p>
          <a:p>
            <a:pPr>
              <a:defRPr/>
            </a:pPr>
            <a:endParaRPr lang="ru-RU" sz="3200" dirty="0"/>
          </a:p>
        </p:txBody>
      </p:sp>
      <p:pic>
        <p:nvPicPr>
          <p:cNvPr id="5" name="Picture 10" descr="F:\грибоедов\Akvarel V.I. Moshkova 1827 Gos lit.mu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b="11874"/>
          <a:stretch>
            <a:fillRect/>
          </a:stretch>
        </p:blipFill>
        <p:spPr>
          <a:xfrm>
            <a:off x="5429256" y="428604"/>
            <a:ext cx="2543175" cy="3357601"/>
          </a:xfrm>
          <a:prstGeom prst="ellipse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86375" y="4000500"/>
            <a:ext cx="3286125" cy="4000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4D4D4D"/>
                </a:solidFill>
                <a:latin typeface="Times New Roman" charset="0"/>
              </a:rPr>
              <a:t>Акварель В. И. Машкова</a:t>
            </a:r>
          </a:p>
        </p:txBody>
      </p:sp>
      <p:pic>
        <p:nvPicPr>
          <p:cNvPr id="5125" name="Picture 5" descr="C:\Documents and Settings\user\Мои документы\Мои рисунки\портреты писателей\грибоедов\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500042"/>
            <a:ext cx="2857520" cy="321863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6"/>
          <p:cNvSpPr txBox="1"/>
          <p:nvPr/>
        </p:nvSpPr>
        <p:spPr>
          <a:xfrm>
            <a:off x="285750" y="4000500"/>
            <a:ext cx="4500563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200" b="1" dirty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Крамской  Портрет </a:t>
            </a:r>
            <a:r>
              <a:rPr lang="ru-RU" sz="2200" b="1" dirty="0" err="1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Грибоедова</a:t>
            </a:r>
            <a:endParaRPr lang="ru-RU" sz="22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5" descr="http://www.ocito.kaluga.ru/res/lessons/images/liter/2/urok2/slide6.jpg"/>
          <p:cNvPicPr>
            <a:picLocks noChangeAspect="1" noChangeArrowheads="1"/>
          </p:cNvPicPr>
          <p:nvPr/>
        </p:nvPicPr>
        <p:blipFill>
          <a:blip r:embed="rId3" cstate="print"/>
          <a:srcRect l="11661" t="20157" r="11661" b="27563"/>
          <a:stretch>
            <a:fillRect/>
          </a:stretch>
        </p:blipFill>
        <p:spPr bwMode="auto">
          <a:xfrm>
            <a:off x="1357313" y="1285875"/>
            <a:ext cx="6500812" cy="507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714480" y="142852"/>
            <a:ext cx="607223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Усадьба в Хмелите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Содержимое 4" descr="http://www.ocito.kaluga.ru/res/lessons/images/liter/2/urok2/slide5.jpg"/>
          <p:cNvPicPr>
            <a:picLocks noGrp="1"/>
          </p:cNvPicPr>
          <p:nvPr>
            <p:ph sz="half" idx="1"/>
          </p:nvPr>
        </p:nvPicPr>
        <p:blipFill>
          <a:blip r:embed="rId3" cstate="print"/>
          <a:srcRect l="9877" t="11539" r="61981" b="37180"/>
          <a:stretch>
            <a:fillRect/>
          </a:stretch>
        </p:blipFill>
        <p:spPr>
          <a:xfrm>
            <a:off x="928688" y="1143000"/>
            <a:ext cx="3286125" cy="4572000"/>
          </a:xfrm>
        </p:spPr>
      </p:pic>
      <p:pic>
        <p:nvPicPr>
          <p:cNvPr id="7171" name="Содержимое 5" descr="http://www.ocito.kaluga.ru/res/lessons/images/liter/2/urok2/slide5.jpg"/>
          <p:cNvPicPr>
            <a:picLocks noGrp="1"/>
          </p:cNvPicPr>
          <p:nvPr>
            <p:ph sz="half" idx="2"/>
          </p:nvPr>
        </p:nvPicPr>
        <p:blipFill>
          <a:blip r:embed="rId3" cstate="print"/>
          <a:srcRect l="55112" t="11884" r="8945" b="16666"/>
          <a:stretch>
            <a:fillRect/>
          </a:stretch>
        </p:blipFill>
        <p:spPr>
          <a:xfrm>
            <a:off x="4929188" y="1143000"/>
            <a:ext cx="3429000" cy="4500563"/>
          </a:xfrm>
        </p:spPr>
      </p:pic>
      <p:sp>
        <p:nvSpPr>
          <p:cNvPr id="7172" name="TextBox 6"/>
          <p:cNvSpPr txBox="1">
            <a:spLocks noChangeArrowheads="1"/>
          </p:cNvSpPr>
          <p:nvPr/>
        </p:nvSpPr>
        <p:spPr bwMode="auto">
          <a:xfrm>
            <a:off x="1143000" y="5929313"/>
            <a:ext cx="2928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Настасья Федоровна</a:t>
            </a:r>
          </a:p>
        </p:txBody>
      </p:sp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4929188" y="5929313"/>
            <a:ext cx="3571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Юный А. С. Грибоедов</a:t>
            </a:r>
          </a:p>
          <a:p>
            <a:pPr algn="ctr"/>
            <a:r>
              <a:rPr lang="ru-RU"/>
              <a:t> в Хмелите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85852" y="0"/>
            <a:ext cx="664373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Детские годы А. С. </a:t>
            </a:r>
            <a:r>
              <a:rPr lang="ru-RU" sz="32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Грибоедова</a:t>
            </a:r>
            <a:endParaRPr lang="ru-RU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3" descr="http://www.ocito.kaluga.ru/res/lessons/images/liter/2/urok2/slide7.jpg"/>
          <p:cNvPicPr>
            <a:picLocks noChangeAspect="1" noChangeArrowheads="1"/>
          </p:cNvPicPr>
          <p:nvPr/>
        </p:nvPicPr>
        <p:blipFill>
          <a:blip r:embed="rId3" cstate="print"/>
          <a:srcRect l="9265" t="14743" r="9265" b="24359"/>
          <a:stretch>
            <a:fillRect/>
          </a:stretch>
        </p:blipFill>
        <p:spPr bwMode="auto">
          <a:xfrm>
            <a:off x="1285875" y="1071563"/>
            <a:ext cx="6643688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1214438" y="5572125"/>
            <a:ext cx="692943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/>
              <a:t>Московский университет</a:t>
            </a:r>
          </a:p>
          <a:p>
            <a:pPr algn="ctr"/>
            <a:r>
              <a:rPr lang="ru-RU" sz="2000"/>
              <a:t>(Литография неизвестного художника)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0100" y="0"/>
            <a:ext cx="721523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Учеба в Московском университете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 descr="http://www.ocito.kaluga.ru/res/lessons/images/liter/2/urok2/slide8.jpg"/>
          <p:cNvPicPr>
            <a:picLocks noChangeAspect="1" noChangeArrowheads="1"/>
          </p:cNvPicPr>
          <p:nvPr/>
        </p:nvPicPr>
        <p:blipFill>
          <a:blip r:embed="rId3" cstate="print"/>
          <a:srcRect l="7188" t="11517" r="59265" b="29488"/>
          <a:stretch>
            <a:fillRect/>
          </a:stretch>
        </p:blipFill>
        <p:spPr bwMode="auto">
          <a:xfrm>
            <a:off x="1071563" y="1071563"/>
            <a:ext cx="2928937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Рисунок 2" descr="http://www.ocito.kaluga.ru/res/lessons/images/liter/2/urok2/slide8.jpg"/>
          <p:cNvPicPr>
            <a:picLocks noChangeAspect="1" noChangeArrowheads="1"/>
          </p:cNvPicPr>
          <p:nvPr/>
        </p:nvPicPr>
        <p:blipFill>
          <a:blip r:embed="rId3" cstate="print"/>
          <a:srcRect l="45528" t="25641" r="8945" b="27156"/>
          <a:stretch>
            <a:fillRect/>
          </a:stretch>
        </p:blipFill>
        <p:spPr bwMode="auto">
          <a:xfrm>
            <a:off x="4500563" y="1071563"/>
            <a:ext cx="4000500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928688" y="5715000"/>
            <a:ext cx="2786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Н. С. Бегичев</a:t>
            </a:r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4429125" y="5643563"/>
            <a:ext cx="4071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Дом Н. С. Бегичева в Москве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8728" y="142853"/>
            <a:ext cx="642942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С л у ж б а   О т е ч е с т в у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714480" y="214290"/>
            <a:ext cx="5429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Г </a:t>
            </a:r>
            <a:r>
              <a:rPr lang="ru-RU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р</a:t>
            </a:r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 и б о е </a:t>
            </a:r>
            <a:r>
              <a:rPr lang="ru-RU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д</a:t>
            </a:r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 о в – м у </a:t>
            </a:r>
            <a:r>
              <a:rPr lang="ru-RU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з</a:t>
            </a:r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 </a:t>
            </a:r>
            <a:r>
              <a:rPr lang="ru-RU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ы</a:t>
            </a:r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 к а </a:t>
            </a:r>
            <a:r>
              <a:rPr lang="ru-RU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н</a:t>
            </a:r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 т</a:t>
            </a:r>
          </a:p>
        </p:txBody>
      </p:sp>
      <p:pic>
        <p:nvPicPr>
          <p:cNvPr id="3" name="Griboedov.Dva_valsa.02.Mi_minor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635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3" descr="D:\Faxs Vals e-mol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00188" y="1143000"/>
            <a:ext cx="6153150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102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7341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42853"/>
            <a:ext cx="671517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Д у э л </a:t>
            </a:r>
            <a:r>
              <a:rPr lang="ru-RU" sz="36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charset="0"/>
              </a:rPr>
              <a:t>ь</a:t>
            </a:r>
            <a:endParaRPr lang="ru-RU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charset="0"/>
            </a:endParaRPr>
          </a:p>
        </p:txBody>
      </p:sp>
      <p:pic>
        <p:nvPicPr>
          <p:cNvPr id="11267" name="Picture 3" descr="C:\Documents and Settings\user\Мои документы\Мои рисунки\портреты писателей\якубович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928802"/>
            <a:ext cx="2643206" cy="295330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268" name="Picture 4" descr="C:\Documents and Settings\user\Мои документы\Мои рисунки\портреты писателей\грибоедов\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7272" y="1928802"/>
            <a:ext cx="2790612" cy="31432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43000" y="5572125"/>
            <a:ext cx="2571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А. И. Якубович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572125" y="5643563"/>
            <a:ext cx="2571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А. С. Грибоедов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Античность">
  <a:themeElements>
    <a:clrScheme name="Античность 1">
      <a:dk1>
        <a:srgbClr val="6E6958"/>
      </a:dk1>
      <a:lt1>
        <a:srgbClr val="EAEAEA"/>
      </a:lt1>
      <a:dk2>
        <a:srgbClr val="88826C"/>
      </a:dk2>
      <a:lt2>
        <a:srgbClr val="EDD39F"/>
      </a:lt2>
      <a:accent1>
        <a:srgbClr val="C9C6BB"/>
      </a:accent1>
      <a:accent2>
        <a:srgbClr val="ADA897"/>
      </a:accent2>
      <a:accent3>
        <a:srgbClr val="C3C1BA"/>
      </a:accent3>
      <a:accent4>
        <a:srgbClr val="C8C8C8"/>
      </a:accent4>
      <a:accent5>
        <a:srgbClr val="E1DFDA"/>
      </a:accent5>
      <a:accent6>
        <a:srgbClr val="9C9888"/>
      </a:accent6>
      <a:hlink>
        <a:srgbClr val="DEB54E"/>
      </a:hlink>
      <a:folHlink>
        <a:srgbClr val="A78B3D"/>
      </a:folHlink>
    </a:clrScheme>
    <a:fontScheme name="Античност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Античность 1">
        <a:dk1>
          <a:srgbClr val="6E6958"/>
        </a:dk1>
        <a:lt1>
          <a:srgbClr val="EAEAEA"/>
        </a:lt1>
        <a:dk2>
          <a:srgbClr val="88826C"/>
        </a:dk2>
        <a:lt2>
          <a:srgbClr val="EDD39F"/>
        </a:lt2>
        <a:accent1>
          <a:srgbClr val="C9C6BB"/>
        </a:accent1>
        <a:accent2>
          <a:srgbClr val="ADA897"/>
        </a:accent2>
        <a:accent3>
          <a:srgbClr val="C3C1BA"/>
        </a:accent3>
        <a:accent4>
          <a:srgbClr val="C8C8C8"/>
        </a:accent4>
        <a:accent5>
          <a:srgbClr val="E1DFDA"/>
        </a:accent5>
        <a:accent6>
          <a:srgbClr val="9C9888"/>
        </a:accent6>
        <a:hlink>
          <a:srgbClr val="DEB54E"/>
        </a:hlink>
        <a:folHlink>
          <a:srgbClr val="A78B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нтичность 2">
        <a:dk1>
          <a:srgbClr val="523D24"/>
        </a:dk1>
        <a:lt1>
          <a:srgbClr val="FFFFFF"/>
        </a:lt1>
        <a:dk2>
          <a:srgbClr val="5C3324"/>
        </a:dk2>
        <a:lt2>
          <a:srgbClr val="948F60"/>
        </a:lt2>
        <a:accent1>
          <a:srgbClr val="D0CEB8"/>
        </a:accent1>
        <a:accent2>
          <a:srgbClr val="C1BFA1"/>
        </a:accent2>
        <a:accent3>
          <a:srgbClr val="FFFFFF"/>
        </a:accent3>
        <a:accent4>
          <a:srgbClr val="45331D"/>
        </a:accent4>
        <a:accent5>
          <a:srgbClr val="E4E3D8"/>
        </a:accent5>
        <a:accent6>
          <a:srgbClr val="AFAD91"/>
        </a:accent6>
        <a:hlink>
          <a:srgbClr val="E0C036"/>
        </a:hlink>
        <a:folHlink>
          <a:srgbClr val="D1C1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нтичность 3">
        <a:dk1>
          <a:srgbClr val="333333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DDDDDD"/>
        </a:accent2>
        <a:accent3>
          <a:srgbClr val="FFFFFF"/>
        </a:accent3>
        <a:accent4>
          <a:srgbClr val="2A2A2A"/>
        </a:accent4>
        <a:accent5>
          <a:srgbClr val="F3F3F3"/>
        </a:accent5>
        <a:accent6>
          <a:srgbClr val="C8C8C8"/>
        </a:accent6>
        <a:hlink>
          <a:srgbClr val="969696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нтичность 4">
        <a:dk1>
          <a:srgbClr val="4C4F60"/>
        </a:dk1>
        <a:lt1>
          <a:srgbClr val="EAEAEA"/>
        </a:lt1>
        <a:dk2>
          <a:srgbClr val="6C7188"/>
        </a:dk2>
        <a:lt2>
          <a:srgbClr val="EBCD5D"/>
        </a:lt2>
        <a:accent1>
          <a:srgbClr val="CECFD8"/>
        </a:accent1>
        <a:accent2>
          <a:srgbClr val="A8ABBA"/>
        </a:accent2>
        <a:accent3>
          <a:srgbClr val="BABBC3"/>
        </a:accent3>
        <a:accent4>
          <a:srgbClr val="C8C8C8"/>
        </a:accent4>
        <a:accent5>
          <a:srgbClr val="E3E4E9"/>
        </a:accent5>
        <a:accent6>
          <a:srgbClr val="989BA8"/>
        </a:accent6>
        <a:hlink>
          <a:srgbClr val="E8B550"/>
        </a:hlink>
        <a:folHlink>
          <a:srgbClr val="B79E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нтичность 5">
        <a:dk1>
          <a:srgbClr val="65515B"/>
        </a:dk1>
        <a:lt1>
          <a:srgbClr val="EAEAEA"/>
        </a:lt1>
        <a:dk2>
          <a:srgbClr val="886C7B"/>
        </a:dk2>
        <a:lt2>
          <a:srgbClr val="E9D95F"/>
        </a:lt2>
        <a:accent1>
          <a:srgbClr val="CECFD8"/>
        </a:accent1>
        <a:accent2>
          <a:srgbClr val="AB95A1"/>
        </a:accent2>
        <a:accent3>
          <a:srgbClr val="C3BABF"/>
        </a:accent3>
        <a:accent4>
          <a:srgbClr val="C8C8C8"/>
        </a:accent4>
        <a:accent5>
          <a:srgbClr val="E3E4E9"/>
        </a:accent5>
        <a:accent6>
          <a:srgbClr val="9B8791"/>
        </a:accent6>
        <a:hlink>
          <a:srgbClr val="E8C050"/>
        </a:hlink>
        <a:folHlink>
          <a:srgbClr val="B79E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нтичность 6">
        <a:dk1>
          <a:srgbClr val="333333"/>
        </a:dk1>
        <a:lt1>
          <a:srgbClr val="EAEAEA"/>
        </a:lt1>
        <a:dk2>
          <a:srgbClr val="000000"/>
        </a:dk2>
        <a:lt2>
          <a:srgbClr val="E1D8AB"/>
        </a:lt2>
        <a:accent1>
          <a:srgbClr val="808080"/>
        </a:accent1>
        <a:accent2>
          <a:srgbClr val="5F5F5F"/>
        </a:accent2>
        <a:accent3>
          <a:srgbClr val="AAAAAA"/>
        </a:accent3>
        <a:accent4>
          <a:srgbClr val="C8C8C8"/>
        </a:accent4>
        <a:accent5>
          <a:srgbClr val="C0C0C0"/>
        </a:accent5>
        <a:accent6>
          <a:srgbClr val="555555"/>
        </a:accent6>
        <a:hlink>
          <a:srgbClr val="D95045"/>
        </a:hlink>
        <a:folHlink>
          <a:srgbClr val="DCA23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нтичность 7">
        <a:dk1>
          <a:srgbClr val="000000"/>
        </a:dk1>
        <a:lt1>
          <a:srgbClr val="88826C"/>
        </a:lt1>
        <a:dk2>
          <a:srgbClr val="EDD39F"/>
        </a:dk2>
        <a:lt2>
          <a:srgbClr val="6E6958"/>
        </a:lt2>
        <a:accent1>
          <a:srgbClr val="C9C6BB"/>
        </a:accent1>
        <a:accent2>
          <a:srgbClr val="ADA897"/>
        </a:accent2>
        <a:accent3>
          <a:srgbClr val="C3C1BA"/>
        </a:accent3>
        <a:accent4>
          <a:srgbClr val="000000"/>
        </a:accent4>
        <a:accent5>
          <a:srgbClr val="E1DFDA"/>
        </a:accent5>
        <a:accent6>
          <a:srgbClr val="9C9888"/>
        </a:accent6>
        <a:hlink>
          <a:srgbClr val="DEB54E"/>
        </a:hlink>
        <a:folHlink>
          <a:srgbClr val="A78B3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Designs\Античность.pot</Template>
  <TotalTime>1622</TotalTime>
  <Words>478</Words>
  <Application>Microsoft Office PowerPoint</Application>
  <PresentationFormat>Экран (4:3)</PresentationFormat>
  <Paragraphs>83</Paragraphs>
  <Slides>19</Slides>
  <Notes>19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Античность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Панина</dc:creator>
  <cp:lastModifiedBy>Inkognito</cp:lastModifiedBy>
  <cp:revision>90</cp:revision>
  <dcterms:created xsi:type="dcterms:W3CDTF">2007-02-25T16:04:30Z</dcterms:created>
  <dcterms:modified xsi:type="dcterms:W3CDTF">2012-09-26T17:41:28Z</dcterms:modified>
</cp:coreProperties>
</file>