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3" r:id="rId9"/>
    <p:sldId id="265" r:id="rId10"/>
    <p:sldId id="26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0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779DD6-9271-4C36-9CB5-F8F1C412592E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0C2C8C-8A59-4AC8-8FCE-6D150CC82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85516F-939A-4555-8956-258512B5D83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816A830-B46F-477C-B9F5-6473221F4BA4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EB11485-B90E-48DF-9119-98B47097B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D6E89-8E9A-45EE-B081-3854A7524CFB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2D706-9793-4EE1-8C5D-D0AA912FE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E4CCB9-AC21-4ADF-A096-A873D5BB6169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954127A-1F62-485A-B7BB-80111A98A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D0353-AE8C-4A1B-A58B-48A9BC889744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EFBAE-8197-4573-B867-804F47FBA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4B18D4E-ED3C-4DD6-9CDD-9D6BE7A60ECE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D3B1F9-BB23-44AF-A474-7C56B21AFE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7BE66-271B-48B4-BCCE-FF790CBC0EE2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52CC-B6E4-48F3-A438-F5D838669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03049-C730-4213-B056-1113F3F526C6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5069-2295-403F-B44C-AAF0ECE54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B4F7-487F-4246-9E25-E13E7886C6B5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D9F8-DE5A-4C8C-8366-D49240D0C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081F-9B0D-4044-9E14-DB3E4C144973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4667F-EF1B-4379-97CD-4DDAA1220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AFB8-59ED-4D63-8BE6-F2006E4BBDAA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2B66D-A3D3-4912-9EB4-80A997019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77397B-BD7B-4856-8293-D70F2B109DEB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021C54-0C97-40EA-B272-8BF523313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8A9AC4-8E28-4212-A587-645A1353ACD6}" type="datetimeFigureOut">
              <a:rPr lang="ru-RU"/>
              <a:pPr>
                <a:defRPr/>
              </a:pPr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CEE4065-315D-4685-A89B-95BBA60DE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33" r:id="rId9"/>
    <p:sldLayoutId id="2147483724" r:id="rId10"/>
    <p:sldLayoutId id="2147483734" r:id="rId11"/>
  </p:sldLayoutIdLst>
  <p:transition>
    <p:zoom/>
  </p:transition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ezentacii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тарый D\З     А     Я     Ц\ПРЕЗЕНТАЦИИ\биография тургенева\turgenev.jpg"/>
          <p:cNvPicPr>
            <a:picLocks noChangeAspect="1" noChangeArrowheads="1"/>
          </p:cNvPicPr>
          <p:nvPr/>
        </p:nvPicPr>
        <p:blipFill>
          <a:blip r:embed="rId2" cstate="print"/>
          <a:srcRect t="16296"/>
          <a:stretch>
            <a:fillRect/>
          </a:stretch>
        </p:blipFill>
        <p:spPr bwMode="auto">
          <a:xfrm>
            <a:off x="2714625" y="0"/>
            <a:ext cx="6429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3918418"/>
            <a:ext cx="5491412" cy="286816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Тургенев </a:t>
            </a:r>
            <a:br>
              <a:rPr lang="ru-RU" dirty="0" smtClean="0"/>
            </a:br>
            <a:r>
              <a:rPr lang="ru-RU" dirty="0" smtClean="0"/>
              <a:t>Иван СЕРГЕЕВИЧ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348581" y="2585244"/>
            <a:ext cx="5351463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биография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500034" y="6429375"/>
            <a:ext cx="2214562" cy="42862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hlinkClick r:id="rId3"/>
              </a:rPr>
              <a:t>Prezentacii.com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85750"/>
            <a:ext cx="7786688" cy="6170613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Приезды его в Россию в 1878 - 1881 годах были истинными триумфами. Тем болезненнее всех поразили вести о тяжелом обороте, который с 1882 г. приняли его обычные подагрические боли. Умирал Тургенев мужественно, с полным сознанием близкого конца, но без всякого страха пред ним. Смерть его (в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Буживале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под Парижем, 22 августа 1883 г.) произвела огромное впечатление, выражением которого были грандиозные похороны.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Тело великого писателя было, согласно его желанию, привезено в Петербург и похоронено на Волковом кладбище при таком стечении народа, которого никогда ни до того, ни после того не было на похоронах частного лица.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25" y="357188"/>
            <a:ext cx="4786313" cy="6500812"/>
          </a:xfrm>
        </p:spPr>
        <p:txBody>
          <a:bodyPr>
            <a:normAutofit fontScale="85000" lnSpcReduction="20000"/>
          </a:bodyPr>
          <a:lstStyle/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Тургенев Иван Сергеевич (1818 год, Орёл - 1883 год,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Буживаль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Франция)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знаменитый русский писатель.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Родился 28 октября 1818 г. в Орле. Трудно представить себе большую противоположность, чем общий духовный облик Тургенева и та среда, из которой он непосредственно вышел. Отец его - Сергей Николаевич, отставной полковник-кирасир, был человек замечательно красивый, ничтожный по своим качествам нравственным и умственным. мать, урожденная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Лутовинова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богатая помещица; в ее имении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Спасское-Лутовиново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Мценский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уезд Орловской губернии) прошли детские годы будущего писателя, рано научившегося тонко чувствовать природу и ненавидеть крепостное право. 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 descr="D:\старый D\З     А     Я     Ц\ПРЕЗЕНТАЦИИ\биография тургенева\0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928688"/>
            <a:ext cx="2968625" cy="46434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57188" y="5786438"/>
            <a:ext cx="2898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Тургенев Иван Сергеевич</a:t>
            </a: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050" name="Picture 2" descr="D:\старый D\З     А     Я     Ц\ПРЕЗЕНТАЦИИ\биография тургенева\m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10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6200000">
            <a:off x="6176169" y="3366294"/>
            <a:ext cx="47323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Мценский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уезд Орловской губернии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571500"/>
            <a:ext cx="4714875" cy="6072188"/>
          </a:xfrm>
        </p:spPr>
        <p:txBody>
          <a:bodyPr>
            <a:normAutofit fontScale="85000" lnSpcReduction="10000"/>
          </a:bodyPr>
          <a:lstStyle/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1827 семья переезжает в Москву; вначале Тургенев обучается в частных пансионах и у хороших домашних учителей, затем, в 1833, поступает на словесное отделение Московского университета, в 1834 переходит на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историко-филоло-гический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факультет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Санкт-Петер-бургского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университета. Одно из сильнейших впечатлений ранней юности (1833) влюбленность в княжну Е. Л. Шаховскую,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пережи-вавшую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эту пору роман с отцом Тургенева, отразилось в повести «Первая любовь» (1860).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pic>
        <p:nvPicPr>
          <p:cNvPr id="1026" name="Picture 2" descr="D:\старый D\З     А     Я     Ц\ПРЕЗЕНТАЦИИ\биография тургенева\250px-princesse-shahovskaya-glebova-streshne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38" y="1571625"/>
            <a:ext cx="2786062" cy="4229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643563" y="6000750"/>
            <a:ext cx="1925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latin typeface="Times New Roman" pitchFamily="18" charset="0"/>
                <a:cs typeface="Times New Roman" pitchFamily="18" charset="0"/>
              </a:rPr>
              <a:t>Е. Л. Шаховская</a:t>
            </a:r>
            <a:endParaRPr lang="ru-RU" b="1">
              <a:latin typeface="Trebuchet MS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7239000" cy="6170613"/>
          </a:xfrm>
        </p:spPr>
        <p:txBody>
          <a:bodyPr>
            <a:normAutofit fontScale="92500"/>
          </a:bodyPr>
          <a:lstStyle/>
          <a:p>
            <a:pPr marL="274320" indent="-274320" algn="just" fontAlgn="auto">
              <a:lnSpc>
                <a:spcPct val="11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мае 1838 Тургенев отправляется в Германию (желание пополнить образование соединилось с неприятием российского уклада, основанного на крепостном праве). До августа 1839 Тургенев живет в Берлине, слушает лекции в университете, занимается классическими языками, пишет стихи, общается с Т. Н. Грановским, Н. В. Станкевичем. После короткого пребывания в России в январе 1840 отправляется в Италию, но с мая 1840 по май 1841 он вновь в Берлине. Прибыв в январе 1843 Тургенев поступает на службу в Министерство внутренних дел. 1 ноября 1843 Тургенев знакомится с певицей Полиной Виардо (Виардо-Гарсия), любовь к которой во многом определит внешнее течение его жизни.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тарый D\З     А     Я     Ц\ПРЕЗЕНТАЦИИ\биография тургенева\viar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57188"/>
            <a:ext cx="4008438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42938" y="5643563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Полина Виардо (Виардо-Гарсия)</a:t>
            </a:r>
            <a:endParaRPr lang="ru-RU">
              <a:latin typeface="Trebuchet MS" pitchFamily="34" charset="0"/>
            </a:endParaRPr>
          </a:p>
        </p:txBody>
      </p:sp>
      <p:pic>
        <p:nvPicPr>
          <p:cNvPr id="2053" name="Picture 5" descr="D:\старый D\З     А     Я     Ц\ПРЕЗЕНТАЦИИ\биография тургенева\Turgenev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8188" y="357188"/>
            <a:ext cx="3238500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86313" y="5643563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Памятник Тургеневу И.С.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D:\старый D\З     А     Я     Ц\ПРЕЗЕНТАЦИИ\биография тургенева\P80201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207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3143250"/>
            <a:ext cx="7858125" cy="3500438"/>
          </a:xfrm>
        </p:spPr>
        <p:txBody>
          <a:bodyPr>
            <a:normAutofit fontScale="77500" lnSpcReduction="20000"/>
          </a:bodyPr>
          <a:lstStyle/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1847 г. Тургенев совершенно перестает писать стихи, если не считать несколько небольших шуточных посланий к приятелям и "баллады“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 июля 1856 Тургенев живет в России: зимой по преимуществу в Петербурге, летом в Спасском. Его ближайшая среда редакция «Современника»; состоялись знакомства с И. А. Гончаровым, Л. Н. Толстым и А. Н. Островским. «Рудиным» (1856) открывается серия тургеневских романов, компактных по объему, разворачивающихся вокруг героя-идеолога,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журналистски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точно фиксирующих актуальную социально-политическую проблематику и, в конечном итоге, ставящих «современность» перед лицом неизменных и загадочных сил любви, искусства, природы.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7543800" cy="5956300"/>
          </a:xfrm>
        </p:spPr>
        <p:txBody>
          <a:bodyPr>
            <a:normAutofit fontScale="92500" lnSpcReduction="20000"/>
          </a:bodyPr>
          <a:lstStyle/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1863 происходит новое сближение Тургенева с Полиной Виардо; до 1871 они живут в Бадене, затем (по окончании франко-прусской войны) в Париже. Тургенев близко сходится с Г. Флобером и через него с Э. и Ж. Гонкурами, А. Доде, Э. Золя, Г. де Мопассаном; он принимает на себя функцию посредника между русской и западными литературами. 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lnSpc>
                <a:spcPct val="12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Растет его общеевропейская слава: в 1878 на международном литературном конгрессе в Париже писатель избран вице-президентом; в 1879 он почетный доктор Оксфордского университета. Тургенев поддерживает контакты с русскими революционерами (П. Л. Лавровым, Г. А. Лопатиным) и оказывает материальную поддержку эмигрантам.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500188" y="6345238"/>
            <a:ext cx="5286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Дом Тургенева в усадьбе «Ясени» в Буживале</a:t>
            </a:r>
          </a:p>
        </p:txBody>
      </p:sp>
      <p:pic>
        <p:nvPicPr>
          <p:cNvPr id="3074" name="Picture 2" descr="D:\старый D\З     А     Я     Ц\ПРЕЗЕНТАЦИИ\биография тургенева\Дом Тургенева в усадьбе Ясени в Буживал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500313"/>
            <a:ext cx="67818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75" y="285750"/>
            <a:ext cx="7143750" cy="19065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концу жизни слава Тургенева достигла своего апогея как в России, где он опять становится всеобщим любимцем, так и в Европе, где критика, в лице самых выдающихся своих представителей - Тэна, Ренана, 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Брандеса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др. - причислила его к первым писателям века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</TotalTime>
  <Words>732</Words>
  <Application>Microsoft Office PowerPoint</Application>
  <PresentationFormat>Экран (4:3)</PresentationFormat>
  <Paragraphs>20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Тургенев  Иван СЕРГЕЕВИЧ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2009-11-10T19:47:57Z</dcterms:created>
  <dcterms:modified xsi:type="dcterms:W3CDTF">2012-09-09T12:11:53Z</dcterms:modified>
</cp:coreProperties>
</file>