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F40AC-45A4-4196-8FED-1186719F9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1C65-BCA1-452D-B6A6-6C201B4DCA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A35E-ABF5-4B16-B6D4-FD6F9939F3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A44A1-9706-4198-8FB8-3F1381484F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2866-822D-4D58-A48F-D64A0B7172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5D8D3-8449-4CC1-A6DE-1E8B57B003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3A1D-C12F-45B4-B08B-235CB21B85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F7DE-7A02-43D1-A64C-505D39C510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2BC3C-3D16-4A77-9F37-CEFA79B66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4F675-AD13-4AD3-957D-E6D6DCBCE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B895D-F884-4614-A616-6320388052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FACCCF-BD74-40D4-B56C-21918770B67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4681537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Системы    счисления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47813" y="2420938"/>
            <a:ext cx="64087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Это совокупность примеров и правил для обозначения и именования чисел.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2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124075" y="0"/>
            <a:ext cx="4895850" cy="16287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Системы  счисления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339975" y="1773238"/>
            <a:ext cx="86201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755650" y="2565400"/>
            <a:ext cx="3240088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позиционные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5076825" y="2492375"/>
            <a:ext cx="3816350" cy="158432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непозиционные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011863" y="1700213"/>
            <a:ext cx="10080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292725" y="4076700"/>
            <a:ext cx="3457575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Количественные значения символов, используемых для записи чисел, не зависит от их положения (места,) в коде числа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68313" y="4005263"/>
            <a:ext cx="381635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Количественные значения символов, используемых для записи чисел, зависит от их положения (места,) в коде числа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129463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Система счисления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Древнем Египте</a:t>
            </a:r>
          </a:p>
        </p:txBody>
      </p:sp>
      <p:pic>
        <p:nvPicPr>
          <p:cNvPr id="4101" name="Picture 5" descr="древний егип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5903912" cy="448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19250" y="765175"/>
            <a:ext cx="5616575" cy="16557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spc="-1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6500">
                      <a:srgbClr val="0047FF"/>
                    </a:gs>
                    <a:gs pos="14000">
                      <a:srgbClr val="000082"/>
                    </a:gs>
                    <a:gs pos="21500">
                      <a:srgbClr val="0047FF"/>
                    </a:gs>
                    <a:gs pos="29000">
                      <a:srgbClr val="000082"/>
                    </a:gs>
                    <a:gs pos="36000">
                      <a:srgbClr val="0047FF"/>
                    </a:gs>
                    <a:gs pos="43500">
                      <a:srgbClr val="000082"/>
                    </a:gs>
                    <a:gs pos="50000">
                      <a:srgbClr val="0047FF"/>
                    </a:gs>
                    <a:gs pos="56500">
                      <a:srgbClr val="000082"/>
                    </a:gs>
                    <a:gs pos="64000">
                      <a:srgbClr val="0047FF"/>
                    </a:gs>
                    <a:gs pos="71000">
                      <a:srgbClr val="000082"/>
                    </a:gs>
                    <a:gs pos="78501">
                      <a:srgbClr val="0047FF"/>
                    </a:gs>
                    <a:gs pos="86000">
                      <a:srgbClr val="000082"/>
                    </a:gs>
                    <a:gs pos="935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latin typeface="Arial"/>
                <a:cs typeface="Arial"/>
              </a:rPr>
              <a:t>Римская система</a:t>
            </a:r>
          </a:p>
          <a:p>
            <a:pPr algn="ctr"/>
            <a:r>
              <a:rPr lang="ru-RU" sz="3600" kern="10" spc="-1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6500">
                      <a:srgbClr val="0047FF"/>
                    </a:gs>
                    <a:gs pos="14000">
                      <a:srgbClr val="000082"/>
                    </a:gs>
                    <a:gs pos="21500">
                      <a:srgbClr val="0047FF"/>
                    </a:gs>
                    <a:gs pos="29000">
                      <a:srgbClr val="000082"/>
                    </a:gs>
                    <a:gs pos="36000">
                      <a:srgbClr val="0047FF"/>
                    </a:gs>
                    <a:gs pos="43500">
                      <a:srgbClr val="000082"/>
                    </a:gs>
                    <a:gs pos="50000">
                      <a:srgbClr val="0047FF"/>
                    </a:gs>
                    <a:gs pos="56500">
                      <a:srgbClr val="000082"/>
                    </a:gs>
                    <a:gs pos="64000">
                      <a:srgbClr val="0047FF"/>
                    </a:gs>
                    <a:gs pos="71000">
                      <a:srgbClr val="000082"/>
                    </a:gs>
                    <a:gs pos="78501">
                      <a:srgbClr val="0047FF"/>
                    </a:gs>
                    <a:gs pos="86000">
                      <a:srgbClr val="000082"/>
                    </a:gs>
                    <a:gs pos="935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latin typeface="Arial"/>
                <a:cs typeface="Arial"/>
              </a:rPr>
              <a:t>счисления</a:t>
            </a:r>
          </a:p>
        </p:txBody>
      </p:sp>
      <p:pic>
        <p:nvPicPr>
          <p:cNvPr id="5125" name="Picture 5" descr="рим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49500"/>
            <a:ext cx="2443162" cy="2665413"/>
          </a:xfrm>
          <a:prstGeom prst="rect">
            <a:avLst/>
          </a:prstGeom>
          <a:noFill/>
        </p:spPr>
      </p:pic>
      <p:pic>
        <p:nvPicPr>
          <p:cNvPr id="5126" name="Picture 6" descr="римская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60575"/>
            <a:ext cx="5327650" cy="379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8260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Алфавитные системы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счисления</a:t>
            </a:r>
          </a:p>
        </p:txBody>
      </p:sp>
      <p:pic>
        <p:nvPicPr>
          <p:cNvPr id="6149" name="Picture 5" descr="алфавит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5761037" cy="479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53292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Славянский цифровой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алфавит</a:t>
            </a:r>
          </a:p>
        </p:txBody>
      </p:sp>
      <p:pic>
        <p:nvPicPr>
          <p:cNvPr id="7173" name="Picture 5" descr="славян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7777163" cy="4545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4391025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Ясачные  грамоты</a:t>
            </a:r>
          </a:p>
        </p:txBody>
      </p:sp>
      <p:pic>
        <p:nvPicPr>
          <p:cNvPr id="8197" name="Picture 5" descr="ясачные грам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28775"/>
            <a:ext cx="6119812" cy="470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7529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Вавилонская система</a:t>
            </a:r>
          </a:p>
          <a:p>
            <a:pPr algn="ctr"/>
            <a:r>
              <a:rPr lang="ru-RU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счисления</a:t>
            </a:r>
          </a:p>
        </p:txBody>
      </p:sp>
      <p:pic>
        <p:nvPicPr>
          <p:cNvPr id="9221" name="Picture 5" descr="вавилон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7504112" cy="403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Elektron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Николаевна</dc:creator>
  <cp:lastModifiedBy>Admin</cp:lastModifiedBy>
  <cp:revision>10</cp:revision>
  <dcterms:created xsi:type="dcterms:W3CDTF">2007-09-25T17:39:54Z</dcterms:created>
  <dcterms:modified xsi:type="dcterms:W3CDTF">2012-08-10T09:40:37Z</dcterms:modified>
</cp:coreProperties>
</file>