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3" r:id="rId4"/>
    <p:sldId id="259" r:id="rId5"/>
    <p:sldId id="260" r:id="rId6"/>
    <p:sldId id="258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CFFB-1D67-42E3-8D4B-32C990B6E9E6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5E74-5FD5-4E87-9A0C-A90B69A97A8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CFFB-1D67-42E3-8D4B-32C990B6E9E6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5E74-5FD5-4E87-9A0C-A90B69A97A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CFFB-1D67-42E3-8D4B-32C990B6E9E6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5E74-5FD5-4E87-9A0C-A90B69A97A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CFFB-1D67-42E3-8D4B-32C990B6E9E6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5E74-5FD5-4E87-9A0C-A90B69A97A8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CFFB-1D67-42E3-8D4B-32C990B6E9E6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5E74-5FD5-4E87-9A0C-A90B69A97A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CFFB-1D67-42E3-8D4B-32C990B6E9E6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5E74-5FD5-4E87-9A0C-A90B69A97A8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CFFB-1D67-42E3-8D4B-32C990B6E9E6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5E74-5FD5-4E87-9A0C-A90B69A97A8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CFFB-1D67-42E3-8D4B-32C990B6E9E6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5E74-5FD5-4E87-9A0C-A90B69A97A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CFFB-1D67-42E3-8D4B-32C990B6E9E6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5E74-5FD5-4E87-9A0C-A90B69A97A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CFFB-1D67-42E3-8D4B-32C990B6E9E6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5E74-5FD5-4E87-9A0C-A90B69A97A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CFFB-1D67-42E3-8D4B-32C990B6E9E6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5E74-5FD5-4E87-9A0C-A90B69A97A8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B4CFFB-1D67-42E3-8D4B-32C990B6E9E6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175E74-5FD5-4E87-9A0C-A90B69A97A8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7.jp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best-camp.ru/images/photogallery/egypt/egypt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4747057" cy="327547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reflection endPos="65000" dist="50800" dir="5400000" sy="-100000" algn="bl" rotWithShape="0"/>
            <a:softEdge rad="635000"/>
          </a:effectLst>
          <a:scene3d>
            <a:camera prst="orthographicFront"/>
            <a:lightRig rig="threePt" dir="t"/>
          </a:scene3d>
          <a:sp3d prstMaterial="metal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despina.ru/wp-content/uploads/2012/07/1288617594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599" y="3429000"/>
            <a:ext cx="4572000" cy="34290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00192" y="6237312"/>
            <a:ext cx="2666157" cy="464687"/>
          </a:xfrm>
        </p:spPr>
        <p:txBody>
          <a:bodyPr/>
          <a:lstStyle/>
          <a:p>
            <a:r>
              <a:rPr lang="ru-RU" dirty="0" err="1" smtClean="0"/>
              <a:t>Аратмонова</a:t>
            </a:r>
            <a:r>
              <a:rPr lang="ru-RU" dirty="0" smtClean="0"/>
              <a:t> Алёна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5914659" cy="1016790"/>
          </a:xfrm>
        </p:spPr>
        <p:txBody>
          <a:bodyPr/>
          <a:lstStyle/>
          <a:p>
            <a:pPr marL="182880" indent="0">
              <a:buNone/>
            </a:pPr>
            <a:r>
              <a:rPr lang="ru-RU" sz="9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Египет</a:t>
            </a:r>
            <a:endParaRPr lang="ru-RU" sz="9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://salvador-travel.ru/uploads/egypt/e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697" y="850986"/>
            <a:ext cx="4200401" cy="280245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SSBMw0QtMEnyV2IDZZ2pFkSoXUylvlUfmdNRyaymNGxslHi2X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52" y="1319433"/>
            <a:ext cx="3704507" cy="277480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ntergid.ru/modules/tourism/photogallery/country/29/egypt1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456" y="1844823"/>
            <a:ext cx="4560441" cy="342033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324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6" y="71046"/>
            <a:ext cx="5707012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Географическое положение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24128" y="324118"/>
            <a:ext cx="3207195" cy="646330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Арабская Республика Египет расположена на северо-востоке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Африки.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 сих пор сохранилось древнее деление страны на Верхний и Нижний Египет. Каир, Александрия, Порт Саид относятся к нижнему Египту, а Луксор, Кена, Асуан — к Верхнему.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юге граничит с Суданом, на востоке с Израилем и Палестиной, на западе с Ливией. На севере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омывется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Средиземным морем, а на востоке — Красным. Самый короткий морской путь из Индийского океана в Средиземное море — Суэцкий канал находится на территории Египта. </a:t>
            </a:r>
          </a:p>
        </p:txBody>
      </p:sp>
      <p:pic>
        <p:nvPicPr>
          <p:cNvPr id="2050" name="Picture 2" descr="http://aerotour-tlt.ru/wp-content/uploads/2012/05/1.-%D0%95%D0%B3%D0%B8%D0%BF%D0%B5%D1%82-%D0%BA%D0%B0%D1%80%D1%82%D0%B0-580x5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72" y="1268760"/>
            <a:ext cx="5524500" cy="490537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577572"/>
            <a:ext cx="2710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Столица: Каир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6412686"/>
            <a:ext cx="3195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Площадь: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1001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450 км²</a:t>
            </a:r>
          </a:p>
        </p:txBody>
      </p:sp>
    </p:spTree>
    <p:extLst>
      <p:ext uri="{BB962C8B-B14F-4D97-AF65-F5344CB8AC3E}">
        <p14:creationId xmlns:p14="http://schemas.microsoft.com/office/powerpoint/2010/main" val="2722535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allpaper.goodfon.ru/image/399635-5059x28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47" y="1988840"/>
            <a:ext cx="5364829" cy="33530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86381" y="5456286"/>
            <a:ext cx="140936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Флаг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http://all-about-egypt.ru/files/2009/11/441px-Coat_of_arms_of_United_Arab_Republic_Syria_1958-61_Egypt_1958-1971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381418"/>
            <a:ext cx="2915783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20272" y="5456286"/>
            <a:ext cx="1362874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Герб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59600"/>
            <a:ext cx="3453189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Символика 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3842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14994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Рельеф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96136" y="172564"/>
            <a:ext cx="3240360" cy="480131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Египет не находится на стыке тектонических плит, поэтому рельеф Египта в основном равнинный.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Между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двумя плато Ливийской пустыни и Аравийской пустыни проходит река Нил. На юге Синайского полуострова можно увидеть горную цепь, однако эти горы невысокие их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высота, не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превышает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2000 м.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Самая высокая точка Египта – гора Катерин, ее высота составляет примерно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2600 м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над уровнем моря.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http://img.tourister.ru/files/9/3/1/2/0/6/93120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1" y="728976"/>
            <a:ext cx="5771305" cy="557023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283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864" y="71806"/>
            <a:ext cx="6505307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Полезные ископаемые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0" name="Picture 2" descr="https://encrypted-tbn2.gstatic.com/images?q=tbn:ANd9GcSGaj3lI3FFl4uecLvZR2jPlyJf_5NeaTxChX_ai8YXJRgQT7j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5949244" cy="5614438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971666" y="1009566"/>
            <a:ext cx="2160240" cy="3416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Египет достаточно богат полезными ископаемыми. Здесь добываются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нефть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природный газ, железная руда, фосфаты, известняк, марганец, цинк и свинец.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5263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50100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климат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188640"/>
            <a:ext cx="3637466" cy="646330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 исключением узкой прибрежной полосы Средиземного моря, климат континентальный тропический. Воздух исключительно сухой, в течение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всего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года очень мало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осадков.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 всей территории Египта довольно значительные суточные колебания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температуры. В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летнее время разница между температурами днем и ночью нередко составляет 30</a:t>
            </a:r>
            <a:r>
              <a:rPr lang="ru-RU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а в пустыне доходит до 50</a:t>
            </a:r>
            <a:r>
              <a:rPr lang="ru-RU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Наиболее жаркими месяцами считается июль и сентябрь, осадков в этот период почти не бывает.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Наиболее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прохладное время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приходится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преимущественно на декабрь-январь,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температура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 опускается ниже 20-21</a:t>
            </a:r>
            <a:r>
              <a:rPr lang="ru-RU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</p:txBody>
      </p:sp>
      <p:pic>
        <p:nvPicPr>
          <p:cNvPr id="3074" name="Picture 2" descr="http://www.svali.ru/pic/all_charts/31/62457/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04" y="742644"/>
            <a:ext cx="4927751" cy="29966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svali.ru/pic/all_charts/31/62457/twt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05" y="3755720"/>
            <a:ext cx="4927751" cy="29966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63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4325"/>
            <a:ext cx="3130985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Население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4087" y="116632"/>
            <a:ext cx="3698025" cy="64633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Население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Египте проживает около 61 миллиона человек (80% — крестьяне). Большинство жителей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страны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—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египтяне,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 также греки, бедуины, итальянцы, сирийцы, ливанцы.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Язык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Официальный язык — арабский. Распространены также английский, французский, берберский.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Религия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Официальная религия — мусульманство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—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исповедуют 94% населения, остальные — христиане (коптская православная церковь, греческая православная церковь,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католическая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церковь).</a:t>
            </a:r>
          </a:p>
        </p:txBody>
      </p:sp>
      <p:pic>
        <p:nvPicPr>
          <p:cNvPr id="3074" name="Picture 2" descr="https://encrypted-tbn3.gstatic.com/images?q=tbn:ANd9GcQaiGDydlmo2JyQhjbinMA5gLK1gELZHcHnTNmVgDoWYQ4QeoGC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926" y="812211"/>
            <a:ext cx="5518643" cy="3672408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486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07" y="116632"/>
            <a:ext cx="552907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Экономика страны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40152" y="276858"/>
            <a:ext cx="3024336" cy="59093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экономике Египта преобладает государственный сектор, большинство промышленных предприятий принадлежит государству. Среди развитых отраслей промышленности —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текстильная,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пищевая, химическая, нефтяная, металлургическая, строительная, производство цемента. Туризм является одним из главных источников поступления иностранной валюты. Сельское хозяйство обеспечивает 20% ВНП.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146" name="Picture 2" descr="http://2407.ru/wp-content/uploads/2012/04/el-baradei-ekonomika-egipta-lopnet-cherez-polgoda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368"/>
            <a:ext cx="5760641" cy="5760642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914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5543"/>
            <a:ext cx="865813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Политическая ситуация в стране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701874"/>
            <a:ext cx="3622358" cy="59093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Политическая обстановка в Египте вследствие коренных преобразований, происходивших в стране в течение года и получивших название «финиковой революции», продолжает оставаться нестабильной. Межплеменные стычки, уличные демонстрации, вооруженные нападения на полицейских и похищения людей становятся привычным фоном жизни в Египте. Фактически египетская революция, начавшаяся в январе 2011 до сегодняшнего дня так и не завершилась установлением твердой власти в стране…</a:t>
            </a:r>
          </a:p>
          <a:p>
            <a:pPr fontAlgn="base"/>
            <a:r>
              <a:rPr lang="ru-RU" dirty="0"/>
              <a:t> </a:t>
            </a:r>
          </a:p>
        </p:txBody>
      </p:sp>
      <p:pic>
        <p:nvPicPr>
          <p:cNvPr id="7170" name="Picture 2" descr="http://b.img22.rian.ru/images/33317/07/3331707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551" y="505322"/>
            <a:ext cx="5357623" cy="357175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noviny.narod.ru/012yacr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045" y="3212976"/>
            <a:ext cx="5762884" cy="364502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618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97</TotalTime>
  <Words>212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Египет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Египет</dc:title>
  <dc:creator>Алена</dc:creator>
  <cp:lastModifiedBy>Алена</cp:lastModifiedBy>
  <cp:revision>10</cp:revision>
  <dcterms:created xsi:type="dcterms:W3CDTF">2013-02-19T12:13:07Z</dcterms:created>
  <dcterms:modified xsi:type="dcterms:W3CDTF">2013-02-19T15:41:56Z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686453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