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28662" y="571480"/>
            <a:ext cx="7181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астрономии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8143932" cy="446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31" y="1824038"/>
            <a:ext cx="7817883" cy="439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на стыке астрономии и физики, изучающая физические процессы в астрономических объектах, таких, как звёзды, галактики и т. 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этих достижений астрономии трудно переоценить. Запуск искусственных спутников Земли. (1957 г., СССР), космических станций (1959 г., СССР), первые полеты человека в космос (1961 г., СССР), первая высадка людей на Луну (1969 г., США), - эпохальные события для всего человечества. За ними последовали доставка на Землю лунного грунта, посадка спускаемых аппаратов на поверхности Венеры и Марса, посылка автоматических межпланетных станций к более далеким планетам Солнечной системы.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1"/>
            <a:ext cx="9858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2153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Астрономия - наиболее древняя среди естественных наук. Она была высоко развита вавилонянами и греками - гораздо больше, нежели физика, химия и техника. В древности и средние века не одно только чисто научное любопытство побуждало производить вычисления, копирование, исправления астрономических таблиц, но прежде всего тот факт, что они были необходимы для астрологии.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Древнем Китае за 2 тысячи лет до н.э. видимые движения Солнца и Луны были настолько хорошо изучены, что китайские астрономы могли предсказывать наступление солнечных и лунных затмений.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96998"/>
            <a:ext cx="8001056" cy="475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214290"/>
            <a:ext cx="77153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Системой мира Птолемея завершается этап развития древнегреческой астрономии. Развитие феодализма и распространение христианской религии повлекли за собой значительный упадок естественных наук, и развитие астрономии в Европе затормозилось на многие столетия. В эпоху мрачного средневековья астрономы занимались лишь наблюдениями видимых движений планет и согласованием этих наблюдений с принятой геоцентрической системой Птолемея.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31" y="500042"/>
            <a:ext cx="847761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развитие в этот период астрономия получила лишь у арабов и народов Средней Азии и Кавказа, в трудах выдающихся астрономов того времени.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27166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786454"/>
            <a:ext cx="265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Аль-Баттани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(850-929 гг.)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785926"/>
            <a:ext cx="274796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357554" y="5786454"/>
            <a:ext cx="2280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Бируни (973-1048 гг.)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5" y="1785926"/>
            <a:ext cx="261358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215074" y="5786454"/>
            <a:ext cx="253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Улугбека (1394-1449 гг.)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торговли и мореплавания настоятельно требовало совершенствования астрономических знаний и, в частности, теории движения планет. Развитие производительных сил и требования практики, с одной стороны, и накопленный наблюдательный материал, - с другой, подготовили почву для революции в астрономии, которую и произвел великий польский ученый Николай Коперник (1473-1543), разработавший свою гелиоцентрическую систему мира, опубликованную в год его смерти.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астрономия получила возможность изучать не только видимые, но и действительные движения небесных тел. Ее многочисленные и блестящие успехи в этой области увенчались в середине XIX в. открытием планеты Нептун, а в наше время - расчетом орбит искусственных небесных тел.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6215063" cy="466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Возникла астрофизика, получившая особенно большое развитие в XX в. и продолжающая бурно развиваться в наши дни. В 40-х гг. XX в. стала развиваться радиоастрономия, а в 1957 г. было положено начало качественно новым методам исследований, основанным на использовании искусственных небесных тел, что в дальнейшем привело к возникновению фактически нового раздела астрофизики - рентгеновской астрономии </a:t>
            </a:r>
            <a:endParaRPr lang="ru-RU" sz="32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471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Пользователь</cp:lastModifiedBy>
  <cp:revision>6</cp:revision>
  <dcterms:created xsi:type="dcterms:W3CDTF">2013-09-24T12:59:02Z</dcterms:created>
  <dcterms:modified xsi:type="dcterms:W3CDTF">2013-11-08T15:50:13Z</dcterms:modified>
</cp:coreProperties>
</file>