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5A2ED-131D-41CD-9F97-190522557609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0DFFA82-6335-468D-81C2-C23B0EDD93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57A24-C03F-4788-A00C-E02002F92D22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89A5A-EAF2-4703-AA21-74BB2761F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0D7F0-4F1B-4294-BD95-83B9E7115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2DA96-50AC-466E-8570-D8A4922B4E27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660C-8970-4D11-B831-57041A8D1593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8310B-9B07-4B7D-922E-62E16BAA3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D376-E92D-4972-B6D2-2DC32CF383C6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2ACF469-243B-47E8-B2E8-BE1DA217A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83F45-604A-4248-A892-39B67F5B243C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E7DC2-A9D5-4D7F-AEBF-1679664A8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CB341-2F32-4246-841F-E91EDBE17917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324ED0D-CB56-4994-8BA9-3961B8DD1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00E03-E769-426D-9D4F-3CFC01EC3CB6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06A8B-3800-4EF8-A9D9-DE9175D0F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FA183-B22C-49AA-8BFB-D7C41685252B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E01DE98-496A-431D-94E7-2B0451B42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E61953D-40FD-4F6A-9DE5-654B584A6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EC8F7-866C-480F-967F-18810C1862FC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77A06-D122-4C6C-AA02-020F45C9B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DCB43-E7D2-46F4-943A-1A46DB5CF3E9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65D63FD-373D-4A79-B188-13453FCE1D2A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39F52F-9A28-4C8B-A430-BA645923B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rezented.r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rezented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14313" y="1785938"/>
            <a:ext cx="8715375" cy="1571625"/>
          </a:xfrm>
        </p:spPr>
        <p:txBody>
          <a:bodyPr/>
          <a:lstStyle/>
          <a:p>
            <a:pPr eaLnBrk="1" hangingPunct="1"/>
            <a:r>
              <a:rPr lang="ru-RU" sz="8000" smtClean="0"/>
              <a:t>Модели атомов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071938" y="4071938"/>
            <a:ext cx="1571625" cy="1581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7" name="TextBox 7"/>
          <p:cNvSpPr txBox="1"/>
          <p:nvPr/>
        </p:nvSpPr>
        <p:spPr>
          <a:xfrm>
            <a:off x="4000496" y="5929330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Prezented.Ru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7B9899"/>
                </a:solidFill>
              </a:rPr>
              <a:t>Модель атома Томсона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388" y="1500174"/>
            <a:ext cx="1857388" cy="277865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1714488"/>
            <a:ext cx="1390650" cy="13906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14342" name="Прямоугольник 20"/>
          <p:cNvSpPr>
            <a:spLocks noChangeArrowheads="1"/>
          </p:cNvSpPr>
          <p:nvPr/>
        </p:nvSpPr>
        <p:spPr bwMode="auto">
          <a:xfrm>
            <a:off x="6143625" y="4357688"/>
            <a:ext cx="25812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Georgia" pitchFamily="18" charset="0"/>
              </a:rPr>
              <a:t>Джозеф Джон Томсон</a:t>
            </a:r>
          </a:p>
          <a:p>
            <a:pPr algn="ctr"/>
            <a:r>
              <a:rPr lang="ru-RU">
                <a:latin typeface="Georgia" pitchFamily="18" charset="0"/>
              </a:rPr>
              <a:t>(1856 – 1940)</a:t>
            </a:r>
          </a:p>
        </p:txBody>
      </p:sp>
      <p:sp>
        <p:nvSpPr>
          <p:cNvPr id="14343" name="TextBox 21"/>
          <p:cNvSpPr txBox="1">
            <a:spLocks noChangeArrowheads="1"/>
          </p:cNvSpPr>
          <p:nvPr/>
        </p:nvSpPr>
        <p:spPr bwMode="auto">
          <a:xfrm>
            <a:off x="1714500" y="1643063"/>
            <a:ext cx="4643438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Атом представляет собой непрерывно заряженный положительным зарядом шар радиуса порядка 10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-10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м, внутри которого около своих положений равновесия колеблются электроны.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4313" y="3335338"/>
            <a:ext cx="5857875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Недостатки модели: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latin typeface="+mn-lt"/>
              </a:rPr>
              <a:t>не объясняла дискретный характер излучения атома и его устойчивость;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 дает возможности понять, что определяет размеры атомов;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оказалась в полном противоречии с опытами по исследованию распределения положительного заряда в атоме (опыты, проводимые Эрнестом Резерфордом).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7B9899"/>
                </a:solidFill>
              </a:rPr>
              <a:t>Модель атома Резерфорда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1643050"/>
            <a:ext cx="4429156" cy="406440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214313" y="5715000"/>
            <a:ext cx="4429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Georgia" pitchFamily="18" charset="0"/>
              </a:rPr>
              <a:t>Эрнест Резерфорд</a:t>
            </a:r>
          </a:p>
          <a:p>
            <a:pPr algn="ctr"/>
            <a:r>
              <a:rPr lang="ru-RU">
                <a:latin typeface="Georgia" pitchFamily="18" charset="0"/>
              </a:rPr>
              <a:t>(1871 – 1937)</a:t>
            </a:r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4857750" y="1500188"/>
            <a:ext cx="40005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Georgia" pitchFamily="18" charset="0"/>
              </a:rPr>
              <a:t>Экспериментально исследовал распределение положительного заряда.</a:t>
            </a:r>
          </a:p>
          <a:p>
            <a:r>
              <a:rPr lang="ru-RU">
                <a:latin typeface="Georgia" pitchFamily="18" charset="0"/>
              </a:rPr>
              <a:t>В 1906 г. зондировал атом с помощью </a:t>
            </a:r>
            <a:r>
              <a:rPr lang="el-GR">
                <a:latin typeface="Georgia" pitchFamily="18" charset="0"/>
              </a:rPr>
              <a:t>α</a:t>
            </a:r>
            <a:r>
              <a:rPr lang="ru-RU">
                <a:latin typeface="Georgia" pitchFamily="18" charset="0"/>
              </a:rPr>
              <a:t>-частиц.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2844" y="142852"/>
            <a:ext cx="8858312" cy="600079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Рисунок 4" descr="planetarnaya_model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50" y="1785938"/>
            <a:ext cx="4357688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10"/>
          <p:cNvSpPr txBox="1">
            <a:spLocks noChangeArrowheads="1"/>
          </p:cNvSpPr>
          <p:nvPr/>
        </p:nvSpPr>
        <p:spPr bwMode="auto">
          <a:xfrm>
            <a:off x="214313" y="285750"/>
            <a:ext cx="8715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Georgia" pitchFamily="18" charset="0"/>
              </a:rPr>
              <a:t>Атомное ядро </a:t>
            </a:r>
            <a:r>
              <a:rPr lang="ru-RU">
                <a:latin typeface="Georgia" pitchFamily="18" charset="0"/>
              </a:rPr>
              <a:t>– тело малых размеров, в котором сконцентрированы почти вся масса и весь положительный заряд атома.</a:t>
            </a:r>
          </a:p>
          <a:p>
            <a:r>
              <a:rPr lang="ru-RU">
                <a:latin typeface="Georgia" pitchFamily="18" charset="0"/>
              </a:rPr>
              <a:t>Диаметр ядра порядка 10</a:t>
            </a:r>
            <a:r>
              <a:rPr lang="ru-RU" baseline="30000">
                <a:latin typeface="Georgia" pitchFamily="18" charset="0"/>
              </a:rPr>
              <a:t>-12</a:t>
            </a:r>
            <a:r>
              <a:rPr lang="ru-RU">
                <a:latin typeface="Georgia" pitchFamily="18" charset="0"/>
              </a:rPr>
              <a:t> – 10</a:t>
            </a:r>
            <a:r>
              <a:rPr lang="ru-RU" baseline="30000">
                <a:latin typeface="Georgia" pitchFamily="18" charset="0"/>
              </a:rPr>
              <a:t>-13</a:t>
            </a:r>
            <a:r>
              <a:rPr lang="ru-RU">
                <a:latin typeface="Georgia" pitchFamily="18" charset="0"/>
              </a:rPr>
              <a:t> см.</a:t>
            </a:r>
          </a:p>
        </p:txBody>
      </p:sp>
      <p:sp>
        <p:nvSpPr>
          <p:cNvPr id="17413" name="TextBox 11"/>
          <p:cNvSpPr txBox="1">
            <a:spLocks noChangeArrowheads="1"/>
          </p:cNvSpPr>
          <p:nvPr/>
        </p:nvSpPr>
        <p:spPr bwMode="auto">
          <a:xfrm>
            <a:off x="285750" y="1214438"/>
            <a:ext cx="4357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Georgia" pitchFamily="18" charset="0"/>
              </a:rPr>
              <a:t>Атом водорода</a:t>
            </a:r>
          </a:p>
        </p:txBody>
      </p:sp>
      <p:sp>
        <p:nvSpPr>
          <p:cNvPr id="17414" name="TextBox 12"/>
          <p:cNvSpPr txBox="1">
            <a:spLocks noChangeArrowheads="1"/>
          </p:cNvSpPr>
          <p:nvPr/>
        </p:nvSpPr>
        <p:spPr bwMode="auto">
          <a:xfrm>
            <a:off x="4786313" y="1357313"/>
            <a:ext cx="407193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Georgia" pitchFamily="18" charset="0"/>
              </a:rPr>
              <a:t>В атоме водорода вокруг ядра обращается всего один электрон. Ядро было названо </a:t>
            </a:r>
            <a:r>
              <a:rPr lang="ru-RU" b="1">
                <a:latin typeface="Georgia" pitchFamily="18" charset="0"/>
              </a:rPr>
              <a:t>протоном</a:t>
            </a:r>
            <a:r>
              <a:rPr lang="ru-RU">
                <a:latin typeface="Georgia" pitchFamily="18" charset="0"/>
              </a:rPr>
              <a:t>.</a:t>
            </a:r>
          </a:p>
          <a:p>
            <a:r>
              <a:rPr lang="en-US">
                <a:latin typeface="Georgia" pitchFamily="18" charset="0"/>
              </a:rPr>
              <a:t>m</a:t>
            </a:r>
            <a:r>
              <a:rPr lang="en-US" baseline="-25000">
                <a:latin typeface="Georgia" pitchFamily="18" charset="0"/>
              </a:rPr>
              <a:t>p</a:t>
            </a:r>
            <a:r>
              <a:rPr lang="en-US">
                <a:latin typeface="Georgia" pitchFamily="18" charset="0"/>
              </a:rPr>
              <a:t> = 1836,1·m</a:t>
            </a:r>
            <a:r>
              <a:rPr lang="en-US" baseline="-25000">
                <a:latin typeface="Georgia" pitchFamily="18" charset="0"/>
              </a:rPr>
              <a:t>e</a:t>
            </a:r>
          </a:p>
          <a:p>
            <a:r>
              <a:rPr lang="ru-RU">
                <a:latin typeface="Georgia" pitchFamily="18" charset="0"/>
              </a:rPr>
              <a:t>Размер атома – это радиус орбиты его электрона.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7B9899"/>
                </a:solidFill>
              </a:rPr>
              <a:t>Недостатки атома Резерфорда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313" y="1643063"/>
            <a:ext cx="8715375" cy="2862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/>
              <a:t>Эта модель не согласуется с наблюдаемой стабильностью атомов.</a:t>
            </a:r>
            <a:r>
              <a:rPr lang="ru-RU" dirty="0"/>
              <a:t> По законам классической электродинамики вращающийся вокруг ядра электрон должен </a:t>
            </a:r>
            <a:r>
              <a:rPr lang="ru-RU" b="1" dirty="0"/>
              <a:t>непрерывно</a:t>
            </a:r>
            <a:r>
              <a:rPr lang="ru-RU" dirty="0"/>
              <a:t> излучать электромагнитные волны, а поэтому терять свою энергию. В результате электроны будут приближаться к ядру и в конце концов упадут на него.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/>
              <a:t>Эта модель не объясняет наблюдаемые на опыте оптические спектры атомов. </a:t>
            </a:r>
            <a:r>
              <a:rPr lang="ru-RU" dirty="0"/>
              <a:t>Оптические спектры атомов не непрерывны, как это следует из теории Резерфорда, а состоят из узких спектральных линий, т.е. атомы излучают и поглощают электромагнитные волны лишь определенных частот, характерных для данного химического элемента. 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49238" y="5500688"/>
            <a:ext cx="8645525" cy="369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 явлениям атомных масштабов законы классической физики неприемлемы.</a:t>
            </a:r>
          </a:p>
        </p:txBody>
      </p:sp>
      <p:sp>
        <p:nvSpPr>
          <p:cNvPr id="23" name="Стрелка вниз 22"/>
          <p:cNvSpPr/>
          <p:nvPr/>
        </p:nvSpPr>
        <p:spPr>
          <a:xfrm>
            <a:off x="4250529" y="4643446"/>
            <a:ext cx="642942" cy="785818"/>
          </a:xfrm>
          <a:prstGeom prst="downArrow">
            <a:avLst>
              <a:gd name="adj1" fmla="val 61492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7"/>
          <p:cNvSpPr txBox="1"/>
          <p:nvPr/>
        </p:nvSpPr>
        <p:spPr>
          <a:xfrm>
            <a:off x="3571868" y="5929330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Prezented.Ru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89</TotalTime>
  <Words>267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Модели атомов</vt:lpstr>
      <vt:lpstr>Модель атома Томсона</vt:lpstr>
      <vt:lpstr>Модель атома Резерфорда</vt:lpstr>
      <vt:lpstr>Слайд 4</vt:lpstr>
      <vt:lpstr>Слайд 5</vt:lpstr>
      <vt:lpstr>Недостатки атома Резерфорда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 атомов</dc:title>
  <dc:creator>Titanik</dc:creator>
  <cp:lastModifiedBy>Ink</cp:lastModifiedBy>
  <cp:revision>13</cp:revision>
  <dcterms:created xsi:type="dcterms:W3CDTF">2009-12-25T19:22:36Z</dcterms:created>
  <dcterms:modified xsi:type="dcterms:W3CDTF">2013-04-03T20:24:23Z</dcterms:modified>
</cp:coreProperties>
</file>