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9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D4085-71C7-4E13-B1DB-B3E8325001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FCF161-A243-4D88-BC4C-453F6A6AE413}">
      <dgm:prSet phldrT="[Текст]" custT="1"/>
      <dgm:spPr/>
      <dgm:t>
        <a:bodyPr/>
        <a:lstStyle/>
        <a:p>
          <a:r>
            <a:rPr lang="ru-RU" sz="2800" b="1" dirty="0" smtClean="0"/>
            <a:t>Бактерии</a:t>
          </a:r>
          <a:r>
            <a:rPr lang="ru-RU" sz="1400" dirty="0" smtClean="0"/>
            <a:t> </a:t>
          </a:r>
          <a:endParaRPr lang="ru-RU" sz="1400" dirty="0"/>
        </a:p>
      </dgm:t>
    </dgm:pt>
    <dgm:pt modelId="{840E5D01-78E5-4A90-903A-FC9B6BCE5B74}" type="parTrans" cxnId="{2F045C88-306E-4A87-BB20-17D5856C1BBE}">
      <dgm:prSet/>
      <dgm:spPr/>
      <dgm:t>
        <a:bodyPr/>
        <a:lstStyle/>
        <a:p>
          <a:endParaRPr lang="ru-RU"/>
        </a:p>
      </dgm:t>
    </dgm:pt>
    <dgm:pt modelId="{44196604-11C2-43F9-A07D-6EC2B55DA685}" type="sibTrans" cxnId="{2F045C88-306E-4A87-BB20-17D5856C1BBE}">
      <dgm:prSet/>
      <dgm:spPr/>
      <dgm:t>
        <a:bodyPr/>
        <a:lstStyle/>
        <a:p>
          <a:endParaRPr lang="ru-RU"/>
        </a:p>
      </dgm:t>
    </dgm:pt>
    <dgm:pt modelId="{5D2D15BE-036C-4540-87FD-5500DE14E18C}">
      <dgm:prSet phldrT="[Текст]" custT="1"/>
      <dgm:spPr/>
      <dgm:t>
        <a:bodyPr/>
        <a:lstStyle/>
        <a:p>
          <a:r>
            <a:rPr lang="ru-RU" sz="2800" dirty="0" smtClean="0"/>
            <a:t>Сапрофиты</a:t>
          </a:r>
          <a:r>
            <a:rPr lang="ru-RU" sz="1400" dirty="0" smtClean="0"/>
            <a:t> </a:t>
          </a:r>
          <a:endParaRPr lang="ru-RU" sz="1400" dirty="0"/>
        </a:p>
      </dgm:t>
    </dgm:pt>
    <dgm:pt modelId="{A2079F89-E4F3-468A-9E59-770754162690}" type="parTrans" cxnId="{0E8E1072-932E-4252-9F04-CDCF308E287B}">
      <dgm:prSet/>
      <dgm:spPr/>
      <dgm:t>
        <a:bodyPr/>
        <a:lstStyle/>
        <a:p>
          <a:endParaRPr lang="ru-RU"/>
        </a:p>
      </dgm:t>
    </dgm:pt>
    <dgm:pt modelId="{4514880E-09FD-42D7-9952-2AED9DFFDBD6}" type="sibTrans" cxnId="{0E8E1072-932E-4252-9F04-CDCF308E287B}">
      <dgm:prSet/>
      <dgm:spPr/>
      <dgm:t>
        <a:bodyPr/>
        <a:lstStyle/>
        <a:p>
          <a:endParaRPr lang="ru-RU"/>
        </a:p>
      </dgm:t>
    </dgm:pt>
    <dgm:pt modelId="{4BBA109F-1040-4B3E-95D8-310243F235C3}">
      <dgm:prSet phldrT="[Текст]"/>
      <dgm:spPr/>
      <dgm:t>
        <a:bodyPr/>
        <a:lstStyle/>
        <a:p>
          <a:r>
            <a:rPr lang="ru-RU" dirty="0" smtClean="0"/>
            <a:t>Извлекают питательные вещества из мертвого и разлагающегося органического материала</a:t>
          </a:r>
          <a:endParaRPr lang="ru-RU" dirty="0"/>
        </a:p>
      </dgm:t>
    </dgm:pt>
    <dgm:pt modelId="{73AD0F95-6921-4CF6-970E-6B54765B9F52}" type="parTrans" cxnId="{DEDDACFC-E3A6-498C-BD8B-806BF69779CC}">
      <dgm:prSet/>
      <dgm:spPr/>
      <dgm:t>
        <a:bodyPr/>
        <a:lstStyle/>
        <a:p>
          <a:endParaRPr lang="ru-RU"/>
        </a:p>
      </dgm:t>
    </dgm:pt>
    <dgm:pt modelId="{FF3B2954-32A3-4597-9B66-F8CF5948183B}" type="sibTrans" cxnId="{DEDDACFC-E3A6-498C-BD8B-806BF69779CC}">
      <dgm:prSet/>
      <dgm:spPr/>
      <dgm:t>
        <a:bodyPr/>
        <a:lstStyle/>
        <a:p>
          <a:endParaRPr lang="ru-RU"/>
        </a:p>
      </dgm:t>
    </dgm:pt>
    <dgm:pt modelId="{6F10AC6B-ABE3-4EED-8A17-57104CFC212F}">
      <dgm:prSet phldrT="[Текст]" custT="1"/>
      <dgm:spPr/>
      <dgm:t>
        <a:bodyPr/>
        <a:lstStyle/>
        <a:p>
          <a:r>
            <a:rPr lang="ru-RU" sz="2800" dirty="0" smtClean="0"/>
            <a:t>Симбионты</a:t>
          </a:r>
          <a:r>
            <a:rPr lang="ru-RU" sz="1400" dirty="0" smtClean="0"/>
            <a:t> </a:t>
          </a:r>
          <a:endParaRPr lang="ru-RU" sz="1400" dirty="0"/>
        </a:p>
      </dgm:t>
    </dgm:pt>
    <dgm:pt modelId="{2AAE4989-D12F-4E5D-928F-8837871FDB81}" type="parTrans" cxnId="{2A29F204-B282-4120-AE07-48252F0B8AD8}">
      <dgm:prSet/>
      <dgm:spPr/>
      <dgm:t>
        <a:bodyPr/>
        <a:lstStyle/>
        <a:p>
          <a:endParaRPr lang="ru-RU"/>
        </a:p>
      </dgm:t>
    </dgm:pt>
    <dgm:pt modelId="{A945CDCA-4E72-43B6-896C-0379A7F2322A}" type="sibTrans" cxnId="{2A29F204-B282-4120-AE07-48252F0B8AD8}">
      <dgm:prSet/>
      <dgm:spPr/>
      <dgm:t>
        <a:bodyPr/>
        <a:lstStyle/>
        <a:p>
          <a:endParaRPr lang="ru-RU"/>
        </a:p>
      </dgm:t>
    </dgm:pt>
    <dgm:pt modelId="{66DA417A-0E4D-48E9-BDB2-2E573C9F302B}">
      <dgm:prSet phldrT="[Текст]"/>
      <dgm:spPr/>
      <dgm:t>
        <a:bodyPr/>
        <a:lstStyle/>
        <a:p>
          <a:r>
            <a:rPr lang="ru-RU" dirty="0" smtClean="0"/>
            <a:t>Живут совместно с другими организмами и часто приносят им пользу, например, клубеньковые бактерии</a:t>
          </a:r>
          <a:endParaRPr lang="ru-RU" dirty="0"/>
        </a:p>
      </dgm:t>
    </dgm:pt>
    <dgm:pt modelId="{2D42DD5C-5FF7-4694-BFE8-7594045C6828}" type="parTrans" cxnId="{4078CBE2-9B64-4F6D-91E8-7E73FE6B3B79}">
      <dgm:prSet/>
      <dgm:spPr/>
      <dgm:t>
        <a:bodyPr/>
        <a:lstStyle/>
        <a:p>
          <a:endParaRPr lang="ru-RU"/>
        </a:p>
      </dgm:t>
    </dgm:pt>
    <dgm:pt modelId="{2F478C1A-A19E-4F5F-9F7C-28AC6C1521BB}" type="sibTrans" cxnId="{4078CBE2-9B64-4F6D-91E8-7E73FE6B3B79}">
      <dgm:prSet/>
      <dgm:spPr/>
      <dgm:t>
        <a:bodyPr/>
        <a:lstStyle/>
        <a:p>
          <a:endParaRPr lang="ru-RU"/>
        </a:p>
      </dgm:t>
    </dgm:pt>
    <dgm:pt modelId="{2C3885DB-B9EF-4EDE-A09D-334349E45A06}">
      <dgm:prSet custT="1"/>
      <dgm:spPr/>
      <dgm:t>
        <a:bodyPr/>
        <a:lstStyle/>
        <a:p>
          <a:r>
            <a:rPr lang="ru-RU" sz="2800" dirty="0" smtClean="0"/>
            <a:t>Паразиты</a:t>
          </a:r>
          <a:r>
            <a:rPr lang="ru-RU" sz="1400" dirty="0" smtClean="0"/>
            <a:t> </a:t>
          </a:r>
          <a:endParaRPr lang="ru-RU" sz="1400" dirty="0"/>
        </a:p>
      </dgm:t>
    </dgm:pt>
    <dgm:pt modelId="{FAA9B0F9-E5FC-4502-8D1E-CF2A1142BB87}" type="parTrans" cxnId="{502D522E-3620-4656-8832-67901DE9E6B8}">
      <dgm:prSet/>
      <dgm:spPr/>
      <dgm:t>
        <a:bodyPr/>
        <a:lstStyle/>
        <a:p>
          <a:endParaRPr lang="ru-RU"/>
        </a:p>
      </dgm:t>
    </dgm:pt>
    <dgm:pt modelId="{EB2D32E9-7872-4E2B-ACDB-FF83889B191F}" type="sibTrans" cxnId="{502D522E-3620-4656-8832-67901DE9E6B8}">
      <dgm:prSet/>
      <dgm:spPr/>
      <dgm:t>
        <a:bodyPr/>
        <a:lstStyle/>
        <a:p>
          <a:endParaRPr lang="ru-RU"/>
        </a:p>
      </dgm:t>
    </dgm:pt>
    <dgm:pt modelId="{A8EFD05C-ECF3-4BCB-B7F6-96F8FDF32C49}">
      <dgm:prSet/>
      <dgm:spPr/>
      <dgm:t>
        <a:bodyPr/>
        <a:lstStyle/>
        <a:p>
          <a:r>
            <a:rPr lang="ru-RU" dirty="0" smtClean="0"/>
            <a:t>Живут внутри другого организма или на нем, укрываются и питаются его тканями</a:t>
          </a:r>
          <a:endParaRPr lang="ru-RU" dirty="0"/>
        </a:p>
      </dgm:t>
    </dgm:pt>
    <dgm:pt modelId="{E6D2AA3D-EB85-4786-8AD8-C75A6D323CA4}" type="parTrans" cxnId="{1D1B8E89-EE4A-448A-893B-8A8D5D13B491}">
      <dgm:prSet/>
      <dgm:spPr/>
      <dgm:t>
        <a:bodyPr/>
        <a:lstStyle/>
        <a:p>
          <a:endParaRPr lang="ru-RU"/>
        </a:p>
      </dgm:t>
    </dgm:pt>
    <dgm:pt modelId="{B6A39828-369A-471D-B927-ABA5CCEB64AF}" type="sibTrans" cxnId="{1D1B8E89-EE4A-448A-893B-8A8D5D13B491}">
      <dgm:prSet/>
      <dgm:spPr/>
      <dgm:t>
        <a:bodyPr/>
        <a:lstStyle/>
        <a:p>
          <a:endParaRPr lang="ru-RU"/>
        </a:p>
      </dgm:t>
    </dgm:pt>
    <dgm:pt modelId="{896FE2BC-7D89-487C-A1CB-EE98FB3AFF1F}" type="pres">
      <dgm:prSet presAssocID="{1D6D4085-71C7-4E13-B1DB-B3E8325001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221929-038F-4830-BD3C-E1448BFD16BF}" type="pres">
      <dgm:prSet presAssocID="{19FCF161-A243-4D88-BC4C-453F6A6AE413}" presName="root1" presStyleCnt="0"/>
      <dgm:spPr/>
    </dgm:pt>
    <dgm:pt modelId="{3F8F6A8D-4361-459E-A5F3-C7CAC5B1C7B2}" type="pres">
      <dgm:prSet presAssocID="{19FCF161-A243-4D88-BC4C-453F6A6AE41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9F5B6B-3285-4445-B7E8-1339FC9ABFA0}" type="pres">
      <dgm:prSet presAssocID="{19FCF161-A243-4D88-BC4C-453F6A6AE413}" presName="level2hierChild" presStyleCnt="0"/>
      <dgm:spPr/>
    </dgm:pt>
    <dgm:pt modelId="{5EC53F87-9CEC-489D-932C-36ABD6E7E933}" type="pres">
      <dgm:prSet presAssocID="{A2079F89-E4F3-468A-9E59-77075416269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A6B4203-BF16-4BC2-938A-1EF2D6F71DE0}" type="pres">
      <dgm:prSet presAssocID="{A2079F89-E4F3-468A-9E59-77075416269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6C57963-1EEF-49E9-95E8-533D4146A1D1}" type="pres">
      <dgm:prSet presAssocID="{5D2D15BE-036C-4540-87FD-5500DE14E18C}" presName="root2" presStyleCnt="0"/>
      <dgm:spPr/>
    </dgm:pt>
    <dgm:pt modelId="{13B796EF-4B9C-4536-B786-2BAB5300CE4D}" type="pres">
      <dgm:prSet presAssocID="{5D2D15BE-036C-4540-87FD-5500DE14E18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B3C1FD-4DE7-4BB4-9F9F-5E60A3972788}" type="pres">
      <dgm:prSet presAssocID="{5D2D15BE-036C-4540-87FD-5500DE14E18C}" presName="level3hierChild" presStyleCnt="0"/>
      <dgm:spPr/>
    </dgm:pt>
    <dgm:pt modelId="{7CB471D9-92F7-4D21-B1B8-33DAE6217ED6}" type="pres">
      <dgm:prSet presAssocID="{73AD0F95-6921-4CF6-970E-6B54765B9F52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8B1AFD1B-A8FF-490F-9B77-08B5F4398464}" type="pres">
      <dgm:prSet presAssocID="{73AD0F95-6921-4CF6-970E-6B54765B9F52}" presName="connTx" presStyleLbl="parChTrans1D3" presStyleIdx="0" presStyleCnt="3"/>
      <dgm:spPr/>
      <dgm:t>
        <a:bodyPr/>
        <a:lstStyle/>
        <a:p>
          <a:endParaRPr lang="ru-RU"/>
        </a:p>
      </dgm:t>
    </dgm:pt>
    <dgm:pt modelId="{DD57D959-B9CC-4F8B-B39B-FA0288D1F72A}" type="pres">
      <dgm:prSet presAssocID="{4BBA109F-1040-4B3E-95D8-310243F235C3}" presName="root2" presStyleCnt="0"/>
      <dgm:spPr/>
    </dgm:pt>
    <dgm:pt modelId="{3BF1D880-7BBE-4EDD-BB7E-14805C8B828B}" type="pres">
      <dgm:prSet presAssocID="{4BBA109F-1040-4B3E-95D8-310243F235C3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8577AF-0B9B-4783-9137-615B1AF10E24}" type="pres">
      <dgm:prSet presAssocID="{4BBA109F-1040-4B3E-95D8-310243F235C3}" presName="level3hierChild" presStyleCnt="0"/>
      <dgm:spPr/>
    </dgm:pt>
    <dgm:pt modelId="{13D8A09E-E8F9-4AC6-A627-9F1786165321}" type="pres">
      <dgm:prSet presAssocID="{2AAE4989-D12F-4E5D-928F-8837871FDB8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E4548AF-9ACC-4DDF-802F-E66C08657F0D}" type="pres">
      <dgm:prSet presAssocID="{2AAE4989-D12F-4E5D-928F-8837871FDB8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7F27247-C12C-40EC-AC4D-3E3509282480}" type="pres">
      <dgm:prSet presAssocID="{6F10AC6B-ABE3-4EED-8A17-57104CFC212F}" presName="root2" presStyleCnt="0"/>
      <dgm:spPr/>
    </dgm:pt>
    <dgm:pt modelId="{AB7F319A-4F50-49D6-9E31-C711C07430BB}" type="pres">
      <dgm:prSet presAssocID="{6F10AC6B-ABE3-4EED-8A17-57104CFC212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19005-A8B0-4F69-8D1E-28D671CF4845}" type="pres">
      <dgm:prSet presAssocID="{6F10AC6B-ABE3-4EED-8A17-57104CFC212F}" presName="level3hierChild" presStyleCnt="0"/>
      <dgm:spPr/>
    </dgm:pt>
    <dgm:pt modelId="{DE4A859C-38D2-4B80-A6A2-62061C7AE5DB}" type="pres">
      <dgm:prSet presAssocID="{2D42DD5C-5FF7-4694-BFE8-7594045C6828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1CF6FE24-19B7-4EA3-851C-DE6BBD47623F}" type="pres">
      <dgm:prSet presAssocID="{2D42DD5C-5FF7-4694-BFE8-7594045C6828}" presName="connTx" presStyleLbl="parChTrans1D3" presStyleIdx="1" presStyleCnt="3"/>
      <dgm:spPr/>
      <dgm:t>
        <a:bodyPr/>
        <a:lstStyle/>
        <a:p>
          <a:endParaRPr lang="ru-RU"/>
        </a:p>
      </dgm:t>
    </dgm:pt>
    <dgm:pt modelId="{967890BF-6CE6-40E8-833C-3F89926B295B}" type="pres">
      <dgm:prSet presAssocID="{66DA417A-0E4D-48E9-BDB2-2E573C9F302B}" presName="root2" presStyleCnt="0"/>
      <dgm:spPr/>
    </dgm:pt>
    <dgm:pt modelId="{8C617E16-97C3-4B0E-9ED3-D9A4D6558BDA}" type="pres">
      <dgm:prSet presAssocID="{66DA417A-0E4D-48E9-BDB2-2E573C9F302B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167A4B-8D1F-49DC-A076-214FA0C2A194}" type="pres">
      <dgm:prSet presAssocID="{66DA417A-0E4D-48E9-BDB2-2E573C9F302B}" presName="level3hierChild" presStyleCnt="0"/>
      <dgm:spPr/>
    </dgm:pt>
    <dgm:pt modelId="{A1D11C3B-6FD2-4C57-AEB9-262A6BD2A283}" type="pres">
      <dgm:prSet presAssocID="{FAA9B0F9-E5FC-4502-8D1E-CF2A1142BB8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39BFD0E3-47D3-4A39-A9CE-DE4F5DFF374E}" type="pres">
      <dgm:prSet presAssocID="{FAA9B0F9-E5FC-4502-8D1E-CF2A1142BB8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0269DEE2-0D3B-4881-8790-3CA5714FF0D0}" type="pres">
      <dgm:prSet presAssocID="{2C3885DB-B9EF-4EDE-A09D-334349E45A06}" presName="root2" presStyleCnt="0"/>
      <dgm:spPr/>
    </dgm:pt>
    <dgm:pt modelId="{F6FAACAA-3975-4813-A352-1B7D1634D57C}" type="pres">
      <dgm:prSet presAssocID="{2C3885DB-B9EF-4EDE-A09D-334349E45A0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37265-6B45-4802-B8B7-578E096C068F}" type="pres">
      <dgm:prSet presAssocID="{2C3885DB-B9EF-4EDE-A09D-334349E45A06}" presName="level3hierChild" presStyleCnt="0"/>
      <dgm:spPr/>
    </dgm:pt>
    <dgm:pt modelId="{81A79E6C-33BF-4BEB-AD66-B17A62B2A808}" type="pres">
      <dgm:prSet presAssocID="{E6D2AA3D-EB85-4786-8AD8-C75A6D323CA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E3F05D2-0111-446C-BBC3-F2ECC409DA7A}" type="pres">
      <dgm:prSet presAssocID="{E6D2AA3D-EB85-4786-8AD8-C75A6D323CA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94CDC9C2-0336-4F62-976B-318C6D28D96C}" type="pres">
      <dgm:prSet presAssocID="{A8EFD05C-ECF3-4BCB-B7F6-96F8FDF32C49}" presName="root2" presStyleCnt="0"/>
      <dgm:spPr/>
    </dgm:pt>
    <dgm:pt modelId="{191EF169-1523-4F1D-BF99-B7C6DC841457}" type="pres">
      <dgm:prSet presAssocID="{A8EFD05C-ECF3-4BCB-B7F6-96F8FDF32C4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D1FF8B-232D-488B-A769-6F39EAF3ED07}" type="pres">
      <dgm:prSet presAssocID="{A8EFD05C-ECF3-4BCB-B7F6-96F8FDF32C49}" presName="level3hierChild" presStyleCnt="0"/>
      <dgm:spPr/>
    </dgm:pt>
  </dgm:ptLst>
  <dgm:cxnLst>
    <dgm:cxn modelId="{502D522E-3620-4656-8832-67901DE9E6B8}" srcId="{19FCF161-A243-4D88-BC4C-453F6A6AE413}" destId="{2C3885DB-B9EF-4EDE-A09D-334349E45A06}" srcOrd="2" destOrd="0" parTransId="{FAA9B0F9-E5FC-4502-8D1E-CF2A1142BB87}" sibTransId="{EB2D32E9-7872-4E2B-ACDB-FF83889B191F}"/>
    <dgm:cxn modelId="{05538515-783D-40EB-B48A-0460B841C01C}" type="presOf" srcId="{2AAE4989-D12F-4E5D-928F-8837871FDB81}" destId="{13D8A09E-E8F9-4AC6-A627-9F1786165321}" srcOrd="0" destOrd="0" presId="urn:microsoft.com/office/officeart/2005/8/layout/hierarchy2"/>
    <dgm:cxn modelId="{9444B4C4-E8DF-4EB6-A5CB-FD045089CEBD}" type="presOf" srcId="{A8EFD05C-ECF3-4BCB-B7F6-96F8FDF32C49}" destId="{191EF169-1523-4F1D-BF99-B7C6DC841457}" srcOrd="0" destOrd="0" presId="urn:microsoft.com/office/officeart/2005/8/layout/hierarchy2"/>
    <dgm:cxn modelId="{4078CBE2-9B64-4F6D-91E8-7E73FE6B3B79}" srcId="{6F10AC6B-ABE3-4EED-8A17-57104CFC212F}" destId="{66DA417A-0E4D-48E9-BDB2-2E573C9F302B}" srcOrd="0" destOrd="0" parTransId="{2D42DD5C-5FF7-4694-BFE8-7594045C6828}" sibTransId="{2F478C1A-A19E-4F5F-9F7C-28AC6C1521BB}"/>
    <dgm:cxn modelId="{19B2D0B5-25E3-485C-9ED6-7AA3B8B2BFCA}" type="presOf" srcId="{4BBA109F-1040-4B3E-95D8-310243F235C3}" destId="{3BF1D880-7BBE-4EDD-BB7E-14805C8B828B}" srcOrd="0" destOrd="0" presId="urn:microsoft.com/office/officeart/2005/8/layout/hierarchy2"/>
    <dgm:cxn modelId="{DF768F91-F9A0-419C-9903-8A6DBBB39E08}" type="presOf" srcId="{FAA9B0F9-E5FC-4502-8D1E-CF2A1142BB87}" destId="{A1D11C3B-6FD2-4C57-AEB9-262A6BD2A283}" srcOrd="0" destOrd="0" presId="urn:microsoft.com/office/officeart/2005/8/layout/hierarchy2"/>
    <dgm:cxn modelId="{715C0693-2AF2-4D2C-8F23-15E6DC16BBFA}" type="presOf" srcId="{A2079F89-E4F3-468A-9E59-770754162690}" destId="{5EC53F87-9CEC-489D-932C-36ABD6E7E933}" srcOrd="0" destOrd="0" presId="urn:microsoft.com/office/officeart/2005/8/layout/hierarchy2"/>
    <dgm:cxn modelId="{12C59735-51B6-4A2F-890A-5C2307ACF323}" type="presOf" srcId="{2C3885DB-B9EF-4EDE-A09D-334349E45A06}" destId="{F6FAACAA-3975-4813-A352-1B7D1634D57C}" srcOrd="0" destOrd="0" presId="urn:microsoft.com/office/officeart/2005/8/layout/hierarchy2"/>
    <dgm:cxn modelId="{0E8E1072-932E-4252-9F04-CDCF308E287B}" srcId="{19FCF161-A243-4D88-BC4C-453F6A6AE413}" destId="{5D2D15BE-036C-4540-87FD-5500DE14E18C}" srcOrd="0" destOrd="0" parTransId="{A2079F89-E4F3-468A-9E59-770754162690}" sibTransId="{4514880E-09FD-42D7-9952-2AED9DFFDBD6}"/>
    <dgm:cxn modelId="{1973FD81-60D4-4618-865F-EA70C0D2F36F}" type="presOf" srcId="{66DA417A-0E4D-48E9-BDB2-2E573C9F302B}" destId="{8C617E16-97C3-4B0E-9ED3-D9A4D6558BDA}" srcOrd="0" destOrd="0" presId="urn:microsoft.com/office/officeart/2005/8/layout/hierarchy2"/>
    <dgm:cxn modelId="{2F045C88-306E-4A87-BB20-17D5856C1BBE}" srcId="{1D6D4085-71C7-4E13-B1DB-B3E83250013A}" destId="{19FCF161-A243-4D88-BC4C-453F6A6AE413}" srcOrd="0" destOrd="0" parTransId="{840E5D01-78E5-4A90-903A-FC9B6BCE5B74}" sibTransId="{44196604-11C2-43F9-A07D-6EC2B55DA685}"/>
    <dgm:cxn modelId="{F541E7F7-3A26-427D-82BB-48D895C5949B}" type="presOf" srcId="{A2079F89-E4F3-468A-9E59-770754162690}" destId="{CA6B4203-BF16-4BC2-938A-1EF2D6F71DE0}" srcOrd="1" destOrd="0" presId="urn:microsoft.com/office/officeart/2005/8/layout/hierarchy2"/>
    <dgm:cxn modelId="{DEDDACFC-E3A6-498C-BD8B-806BF69779CC}" srcId="{5D2D15BE-036C-4540-87FD-5500DE14E18C}" destId="{4BBA109F-1040-4B3E-95D8-310243F235C3}" srcOrd="0" destOrd="0" parTransId="{73AD0F95-6921-4CF6-970E-6B54765B9F52}" sibTransId="{FF3B2954-32A3-4597-9B66-F8CF5948183B}"/>
    <dgm:cxn modelId="{45791F6C-D98C-4D09-BEBB-8DA6805407E0}" type="presOf" srcId="{2D42DD5C-5FF7-4694-BFE8-7594045C6828}" destId="{DE4A859C-38D2-4B80-A6A2-62061C7AE5DB}" srcOrd="0" destOrd="0" presId="urn:microsoft.com/office/officeart/2005/8/layout/hierarchy2"/>
    <dgm:cxn modelId="{3F9FBC22-518E-426D-B8BB-E04CEB4F8F88}" type="presOf" srcId="{2AAE4989-D12F-4E5D-928F-8837871FDB81}" destId="{6E4548AF-9ACC-4DDF-802F-E66C08657F0D}" srcOrd="1" destOrd="0" presId="urn:microsoft.com/office/officeart/2005/8/layout/hierarchy2"/>
    <dgm:cxn modelId="{7B439D49-656B-44E9-B44F-CFCADE7C5C3D}" type="presOf" srcId="{2D42DD5C-5FF7-4694-BFE8-7594045C6828}" destId="{1CF6FE24-19B7-4EA3-851C-DE6BBD47623F}" srcOrd="1" destOrd="0" presId="urn:microsoft.com/office/officeart/2005/8/layout/hierarchy2"/>
    <dgm:cxn modelId="{16B2A8AA-26B7-42FB-8629-E8125641F457}" type="presOf" srcId="{73AD0F95-6921-4CF6-970E-6B54765B9F52}" destId="{7CB471D9-92F7-4D21-B1B8-33DAE6217ED6}" srcOrd="0" destOrd="0" presId="urn:microsoft.com/office/officeart/2005/8/layout/hierarchy2"/>
    <dgm:cxn modelId="{134D8A5F-65FE-4310-99CE-631EBF92B921}" type="presOf" srcId="{73AD0F95-6921-4CF6-970E-6B54765B9F52}" destId="{8B1AFD1B-A8FF-490F-9B77-08B5F4398464}" srcOrd="1" destOrd="0" presId="urn:microsoft.com/office/officeart/2005/8/layout/hierarchy2"/>
    <dgm:cxn modelId="{1D1B8E89-EE4A-448A-893B-8A8D5D13B491}" srcId="{2C3885DB-B9EF-4EDE-A09D-334349E45A06}" destId="{A8EFD05C-ECF3-4BCB-B7F6-96F8FDF32C49}" srcOrd="0" destOrd="0" parTransId="{E6D2AA3D-EB85-4786-8AD8-C75A6D323CA4}" sibTransId="{B6A39828-369A-471D-B927-ABA5CCEB64AF}"/>
    <dgm:cxn modelId="{D522B0C2-2370-476B-A43D-C59C47A84C73}" type="presOf" srcId="{1D6D4085-71C7-4E13-B1DB-B3E83250013A}" destId="{896FE2BC-7D89-487C-A1CB-EE98FB3AFF1F}" srcOrd="0" destOrd="0" presId="urn:microsoft.com/office/officeart/2005/8/layout/hierarchy2"/>
    <dgm:cxn modelId="{EC19CAA8-6242-4965-977B-8F48CFF5DFB4}" type="presOf" srcId="{6F10AC6B-ABE3-4EED-8A17-57104CFC212F}" destId="{AB7F319A-4F50-49D6-9E31-C711C07430BB}" srcOrd="0" destOrd="0" presId="urn:microsoft.com/office/officeart/2005/8/layout/hierarchy2"/>
    <dgm:cxn modelId="{8250AFB3-BB07-40F5-B223-3C32B775633B}" type="presOf" srcId="{19FCF161-A243-4D88-BC4C-453F6A6AE413}" destId="{3F8F6A8D-4361-459E-A5F3-C7CAC5B1C7B2}" srcOrd="0" destOrd="0" presId="urn:microsoft.com/office/officeart/2005/8/layout/hierarchy2"/>
    <dgm:cxn modelId="{E086D811-AD50-4B6F-9976-0695C8A6C481}" type="presOf" srcId="{5D2D15BE-036C-4540-87FD-5500DE14E18C}" destId="{13B796EF-4B9C-4536-B786-2BAB5300CE4D}" srcOrd="0" destOrd="0" presId="urn:microsoft.com/office/officeart/2005/8/layout/hierarchy2"/>
    <dgm:cxn modelId="{44A66A82-55FD-4F87-98BB-23B74EED9905}" type="presOf" srcId="{FAA9B0F9-E5FC-4502-8D1E-CF2A1142BB87}" destId="{39BFD0E3-47D3-4A39-A9CE-DE4F5DFF374E}" srcOrd="1" destOrd="0" presId="urn:microsoft.com/office/officeart/2005/8/layout/hierarchy2"/>
    <dgm:cxn modelId="{E8055F81-8A62-4E20-9CAC-7C3DB830D899}" type="presOf" srcId="{E6D2AA3D-EB85-4786-8AD8-C75A6D323CA4}" destId="{81A79E6C-33BF-4BEB-AD66-B17A62B2A808}" srcOrd="0" destOrd="0" presId="urn:microsoft.com/office/officeart/2005/8/layout/hierarchy2"/>
    <dgm:cxn modelId="{C51A4D2C-559E-41DE-8D8C-416D74B28A16}" type="presOf" srcId="{E6D2AA3D-EB85-4786-8AD8-C75A6D323CA4}" destId="{7E3F05D2-0111-446C-BBC3-F2ECC409DA7A}" srcOrd="1" destOrd="0" presId="urn:microsoft.com/office/officeart/2005/8/layout/hierarchy2"/>
    <dgm:cxn modelId="{2A29F204-B282-4120-AE07-48252F0B8AD8}" srcId="{19FCF161-A243-4D88-BC4C-453F6A6AE413}" destId="{6F10AC6B-ABE3-4EED-8A17-57104CFC212F}" srcOrd="1" destOrd="0" parTransId="{2AAE4989-D12F-4E5D-928F-8837871FDB81}" sibTransId="{A945CDCA-4E72-43B6-896C-0379A7F2322A}"/>
    <dgm:cxn modelId="{EFF1A360-19C1-45B0-9530-7B1443AB0A11}" type="presParOf" srcId="{896FE2BC-7D89-487C-A1CB-EE98FB3AFF1F}" destId="{E3221929-038F-4830-BD3C-E1448BFD16BF}" srcOrd="0" destOrd="0" presId="urn:microsoft.com/office/officeart/2005/8/layout/hierarchy2"/>
    <dgm:cxn modelId="{2869D54C-9B59-4048-80D9-093853B7E5F3}" type="presParOf" srcId="{E3221929-038F-4830-BD3C-E1448BFD16BF}" destId="{3F8F6A8D-4361-459E-A5F3-C7CAC5B1C7B2}" srcOrd="0" destOrd="0" presId="urn:microsoft.com/office/officeart/2005/8/layout/hierarchy2"/>
    <dgm:cxn modelId="{D7ADBB55-EA24-4E51-9E3C-6D7E5E3F2997}" type="presParOf" srcId="{E3221929-038F-4830-BD3C-E1448BFD16BF}" destId="{FE9F5B6B-3285-4445-B7E8-1339FC9ABFA0}" srcOrd="1" destOrd="0" presId="urn:microsoft.com/office/officeart/2005/8/layout/hierarchy2"/>
    <dgm:cxn modelId="{F11A9DCE-566B-4D0A-A5BA-E2B907E105D1}" type="presParOf" srcId="{FE9F5B6B-3285-4445-B7E8-1339FC9ABFA0}" destId="{5EC53F87-9CEC-489D-932C-36ABD6E7E933}" srcOrd="0" destOrd="0" presId="urn:microsoft.com/office/officeart/2005/8/layout/hierarchy2"/>
    <dgm:cxn modelId="{8C806685-60D6-404F-87F4-2BAE5704E8B7}" type="presParOf" srcId="{5EC53F87-9CEC-489D-932C-36ABD6E7E933}" destId="{CA6B4203-BF16-4BC2-938A-1EF2D6F71DE0}" srcOrd="0" destOrd="0" presId="urn:microsoft.com/office/officeart/2005/8/layout/hierarchy2"/>
    <dgm:cxn modelId="{9C430230-4E83-4F6B-834B-08DD6A2A64D3}" type="presParOf" srcId="{FE9F5B6B-3285-4445-B7E8-1339FC9ABFA0}" destId="{26C57963-1EEF-49E9-95E8-533D4146A1D1}" srcOrd="1" destOrd="0" presId="urn:microsoft.com/office/officeart/2005/8/layout/hierarchy2"/>
    <dgm:cxn modelId="{C6978667-D38D-4D15-98B2-C0532B4E5762}" type="presParOf" srcId="{26C57963-1EEF-49E9-95E8-533D4146A1D1}" destId="{13B796EF-4B9C-4536-B786-2BAB5300CE4D}" srcOrd="0" destOrd="0" presId="urn:microsoft.com/office/officeart/2005/8/layout/hierarchy2"/>
    <dgm:cxn modelId="{F84EF533-975F-476F-9462-B0C89F553940}" type="presParOf" srcId="{26C57963-1EEF-49E9-95E8-533D4146A1D1}" destId="{E2B3C1FD-4DE7-4BB4-9F9F-5E60A3972788}" srcOrd="1" destOrd="0" presId="urn:microsoft.com/office/officeart/2005/8/layout/hierarchy2"/>
    <dgm:cxn modelId="{309EDA4A-EE54-4BF0-8BC9-0CCE1ED9345A}" type="presParOf" srcId="{E2B3C1FD-4DE7-4BB4-9F9F-5E60A3972788}" destId="{7CB471D9-92F7-4D21-B1B8-33DAE6217ED6}" srcOrd="0" destOrd="0" presId="urn:microsoft.com/office/officeart/2005/8/layout/hierarchy2"/>
    <dgm:cxn modelId="{089B2152-0667-441B-B243-09A7147E76C0}" type="presParOf" srcId="{7CB471D9-92F7-4D21-B1B8-33DAE6217ED6}" destId="{8B1AFD1B-A8FF-490F-9B77-08B5F4398464}" srcOrd="0" destOrd="0" presId="urn:microsoft.com/office/officeart/2005/8/layout/hierarchy2"/>
    <dgm:cxn modelId="{64FD994C-7485-4DB0-84CE-1962AF4C4BA9}" type="presParOf" srcId="{E2B3C1FD-4DE7-4BB4-9F9F-5E60A3972788}" destId="{DD57D959-B9CC-4F8B-B39B-FA0288D1F72A}" srcOrd="1" destOrd="0" presId="urn:microsoft.com/office/officeart/2005/8/layout/hierarchy2"/>
    <dgm:cxn modelId="{35D93394-8830-435D-A1A9-C8919304D566}" type="presParOf" srcId="{DD57D959-B9CC-4F8B-B39B-FA0288D1F72A}" destId="{3BF1D880-7BBE-4EDD-BB7E-14805C8B828B}" srcOrd="0" destOrd="0" presId="urn:microsoft.com/office/officeart/2005/8/layout/hierarchy2"/>
    <dgm:cxn modelId="{E1FF64D4-59F8-4C31-8938-5608AABBAD2C}" type="presParOf" srcId="{DD57D959-B9CC-4F8B-B39B-FA0288D1F72A}" destId="{FC8577AF-0B9B-4783-9137-615B1AF10E24}" srcOrd="1" destOrd="0" presId="urn:microsoft.com/office/officeart/2005/8/layout/hierarchy2"/>
    <dgm:cxn modelId="{52932C6E-4772-4ABB-940B-21839775FB0B}" type="presParOf" srcId="{FE9F5B6B-3285-4445-B7E8-1339FC9ABFA0}" destId="{13D8A09E-E8F9-4AC6-A627-9F1786165321}" srcOrd="2" destOrd="0" presId="urn:microsoft.com/office/officeart/2005/8/layout/hierarchy2"/>
    <dgm:cxn modelId="{A9B8593D-A435-4EBD-8611-A2E695904E4A}" type="presParOf" srcId="{13D8A09E-E8F9-4AC6-A627-9F1786165321}" destId="{6E4548AF-9ACC-4DDF-802F-E66C08657F0D}" srcOrd="0" destOrd="0" presId="urn:microsoft.com/office/officeart/2005/8/layout/hierarchy2"/>
    <dgm:cxn modelId="{51B3D5C4-AEC2-4254-ABBC-C9C14E455922}" type="presParOf" srcId="{FE9F5B6B-3285-4445-B7E8-1339FC9ABFA0}" destId="{B7F27247-C12C-40EC-AC4D-3E3509282480}" srcOrd="3" destOrd="0" presId="urn:microsoft.com/office/officeart/2005/8/layout/hierarchy2"/>
    <dgm:cxn modelId="{4A4ED703-D9DA-4F9B-AACA-1752001A367E}" type="presParOf" srcId="{B7F27247-C12C-40EC-AC4D-3E3509282480}" destId="{AB7F319A-4F50-49D6-9E31-C711C07430BB}" srcOrd="0" destOrd="0" presId="urn:microsoft.com/office/officeart/2005/8/layout/hierarchy2"/>
    <dgm:cxn modelId="{7E75A089-6A33-4617-A6AD-5DA4C7EC2BBD}" type="presParOf" srcId="{B7F27247-C12C-40EC-AC4D-3E3509282480}" destId="{A2819005-A8B0-4F69-8D1E-28D671CF4845}" srcOrd="1" destOrd="0" presId="urn:microsoft.com/office/officeart/2005/8/layout/hierarchy2"/>
    <dgm:cxn modelId="{89EF3236-3947-4360-895E-0F82F7CEEEE7}" type="presParOf" srcId="{A2819005-A8B0-4F69-8D1E-28D671CF4845}" destId="{DE4A859C-38D2-4B80-A6A2-62061C7AE5DB}" srcOrd="0" destOrd="0" presId="urn:microsoft.com/office/officeart/2005/8/layout/hierarchy2"/>
    <dgm:cxn modelId="{B7FBB92E-8386-4669-A5C0-07415D51968E}" type="presParOf" srcId="{DE4A859C-38D2-4B80-A6A2-62061C7AE5DB}" destId="{1CF6FE24-19B7-4EA3-851C-DE6BBD47623F}" srcOrd="0" destOrd="0" presId="urn:microsoft.com/office/officeart/2005/8/layout/hierarchy2"/>
    <dgm:cxn modelId="{D0AA100C-090E-4C3E-AC9E-80858592A736}" type="presParOf" srcId="{A2819005-A8B0-4F69-8D1E-28D671CF4845}" destId="{967890BF-6CE6-40E8-833C-3F89926B295B}" srcOrd="1" destOrd="0" presId="urn:microsoft.com/office/officeart/2005/8/layout/hierarchy2"/>
    <dgm:cxn modelId="{DDB827BE-B0C6-4A00-8634-628AB3668B8F}" type="presParOf" srcId="{967890BF-6CE6-40E8-833C-3F89926B295B}" destId="{8C617E16-97C3-4B0E-9ED3-D9A4D6558BDA}" srcOrd="0" destOrd="0" presId="urn:microsoft.com/office/officeart/2005/8/layout/hierarchy2"/>
    <dgm:cxn modelId="{E55F6A13-C49B-445F-BD8A-0BDBE4DD07E7}" type="presParOf" srcId="{967890BF-6CE6-40E8-833C-3F89926B295B}" destId="{A8167A4B-8D1F-49DC-A076-214FA0C2A194}" srcOrd="1" destOrd="0" presId="urn:microsoft.com/office/officeart/2005/8/layout/hierarchy2"/>
    <dgm:cxn modelId="{8EC4B013-9C9A-4EA4-9003-D9F34706D0D2}" type="presParOf" srcId="{FE9F5B6B-3285-4445-B7E8-1339FC9ABFA0}" destId="{A1D11C3B-6FD2-4C57-AEB9-262A6BD2A283}" srcOrd="4" destOrd="0" presId="urn:microsoft.com/office/officeart/2005/8/layout/hierarchy2"/>
    <dgm:cxn modelId="{FD9CDE5E-8278-4A95-BFF2-FF79488BC2B9}" type="presParOf" srcId="{A1D11C3B-6FD2-4C57-AEB9-262A6BD2A283}" destId="{39BFD0E3-47D3-4A39-A9CE-DE4F5DFF374E}" srcOrd="0" destOrd="0" presId="urn:microsoft.com/office/officeart/2005/8/layout/hierarchy2"/>
    <dgm:cxn modelId="{65CEABC8-A11A-4903-B8EC-B8447BE69592}" type="presParOf" srcId="{FE9F5B6B-3285-4445-B7E8-1339FC9ABFA0}" destId="{0269DEE2-0D3B-4881-8790-3CA5714FF0D0}" srcOrd="5" destOrd="0" presId="urn:microsoft.com/office/officeart/2005/8/layout/hierarchy2"/>
    <dgm:cxn modelId="{2BEBC1D8-0AD7-463B-9483-D441988AE7D4}" type="presParOf" srcId="{0269DEE2-0D3B-4881-8790-3CA5714FF0D0}" destId="{F6FAACAA-3975-4813-A352-1B7D1634D57C}" srcOrd="0" destOrd="0" presId="urn:microsoft.com/office/officeart/2005/8/layout/hierarchy2"/>
    <dgm:cxn modelId="{54ED61D6-984C-4475-9878-3E17F4C77918}" type="presParOf" srcId="{0269DEE2-0D3B-4881-8790-3CA5714FF0D0}" destId="{61737265-6B45-4802-B8B7-578E096C068F}" srcOrd="1" destOrd="0" presId="urn:microsoft.com/office/officeart/2005/8/layout/hierarchy2"/>
    <dgm:cxn modelId="{D1F7BCC8-6D1B-43F4-B288-1A675007C9CC}" type="presParOf" srcId="{61737265-6B45-4802-B8B7-578E096C068F}" destId="{81A79E6C-33BF-4BEB-AD66-B17A62B2A808}" srcOrd="0" destOrd="0" presId="urn:microsoft.com/office/officeart/2005/8/layout/hierarchy2"/>
    <dgm:cxn modelId="{53A2D0A7-24A6-49E1-A62C-E8D1AF6C633A}" type="presParOf" srcId="{81A79E6C-33BF-4BEB-AD66-B17A62B2A808}" destId="{7E3F05D2-0111-446C-BBC3-F2ECC409DA7A}" srcOrd="0" destOrd="0" presId="urn:microsoft.com/office/officeart/2005/8/layout/hierarchy2"/>
    <dgm:cxn modelId="{6079F4C5-C15C-4CBB-B807-4EF728F589BC}" type="presParOf" srcId="{61737265-6B45-4802-B8B7-578E096C068F}" destId="{94CDC9C2-0336-4F62-976B-318C6D28D96C}" srcOrd="1" destOrd="0" presId="urn:microsoft.com/office/officeart/2005/8/layout/hierarchy2"/>
    <dgm:cxn modelId="{9152BA30-3290-40D0-8D2E-4161B37E01D8}" type="presParOf" srcId="{94CDC9C2-0336-4F62-976B-318C6D28D96C}" destId="{191EF169-1523-4F1D-BF99-B7C6DC841457}" srcOrd="0" destOrd="0" presId="urn:microsoft.com/office/officeart/2005/8/layout/hierarchy2"/>
    <dgm:cxn modelId="{8EDA4194-6632-48CD-9F7D-3CA59F796888}" type="presParOf" srcId="{94CDC9C2-0336-4F62-976B-318C6D28D96C}" destId="{E9D1FF8B-232D-488B-A769-6F39EAF3ED0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1D9FA6-AB2D-4216-B7D5-EDFEE3ABA070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62D75E-C382-4B4B-B0A3-372EBA398D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ed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7%D0%BE%D0%B1%D1%80%D0%B0%D0%B6%D0%B5%D0%BD%D0%B8%D0%B5:Anton_van_Leeuwenhoek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3108" y="0"/>
            <a:ext cx="6172200" cy="1894362"/>
          </a:xfrm>
        </p:spPr>
        <p:txBody>
          <a:bodyPr/>
          <a:lstStyle/>
          <a:p>
            <a:r>
              <a:rPr lang="ru-RU" dirty="0" smtClean="0"/>
              <a:t>Царство Бактерии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143108" y="2143116"/>
            <a:ext cx="6172200" cy="1371600"/>
          </a:xfrm>
        </p:spPr>
        <p:txBody>
          <a:bodyPr/>
          <a:lstStyle/>
          <a:p>
            <a:r>
              <a:rPr lang="ru-RU" dirty="0" smtClean="0"/>
              <a:t>Бактерии. Общая характеристика, многообразие и значение</a:t>
            </a:r>
            <a:endParaRPr lang="ru-RU" dirty="0"/>
          </a:p>
        </p:txBody>
      </p:sp>
      <p:pic>
        <p:nvPicPr>
          <p:cNvPr id="4" name="Picture 6" descr="Бактерии почве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098925" cy="3074988"/>
          </a:xfrm>
          <a:prstGeom prst="rect">
            <a:avLst/>
          </a:prstGeom>
          <a:noFill/>
        </p:spPr>
      </p:pic>
      <p:sp>
        <p:nvSpPr>
          <p:cNvPr id="5" name="TextBox 5"/>
          <p:cNvSpPr txBox="1"/>
          <p:nvPr/>
        </p:nvSpPr>
        <p:spPr>
          <a:xfrm>
            <a:off x="142844" y="5072074"/>
            <a:ext cx="3571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Разработал:</a:t>
            </a:r>
          </a:p>
          <a:p>
            <a:r>
              <a:rPr lang="ru-RU" dirty="0" smtClean="0"/>
              <a:t>Учитель биологии </a:t>
            </a:r>
          </a:p>
          <a:p>
            <a:r>
              <a:rPr lang="ru-RU" dirty="0" smtClean="0"/>
              <a:t>МОУ «Первомайская СОШ»</a:t>
            </a:r>
          </a:p>
          <a:p>
            <a:r>
              <a:rPr lang="ru-RU" dirty="0" smtClean="0"/>
              <a:t>Истринского района, МО</a:t>
            </a:r>
          </a:p>
          <a:p>
            <a:r>
              <a:rPr lang="ru-RU" dirty="0" smtClean="0"/>
              <a:t>Лесонен Петр Петрович</a:t>
            </a:r>
            <a:endParaRPr lang="ru-RU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7887490" y="0"/>
            <a:ext cx="1256510" cy="2857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3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63357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способу питания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85720" y="1142984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50" y="274320"/>
            <a:ext cx="2500330" cy="49834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Бактерии, в зависимости от формы клеток, делят на несколько групп: шаровидные —кокки, палочковидные — бациллы или палочки, спиралевидные — спирохеты</a:t>
            </a:r>
            <a:endParaRPr lang="ru-RU" sz="2400" dirty="0"/>
          </a:p>
        </p:txBody>
      </p:sp>
      <p:pic>
        <p:nvPicPr>
          <p:cNvPr id="5" name="Содержимое 4" descr="2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4552950" cy="4991100"/>
          </a:xfr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71538" y="285728"/>
            <a:ext cx="4240219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форме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388" y="1500174"/>
            <a:ext cx="2286016" cy="351187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Сине-зеленые водоросли — это тоже бактерии. Они способны к фотосинтезу, как растения, и не нуждаются в органических веществах для питания</a:t>
            </a:r>
            <a:endParaRPr lang="ru-RU" sz="2000" dirty="0"/>
          </a:p>
        </p:txBody>
      </p:sp>
      <p:pic>
        <p:nvPicPr>
          <p:cNvPr id="5" name="Содержимое 4" descr="аа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107352"/>
            <a:ext cx="5638800" cy="4662346"/>
          </a:xfr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578647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Сине-зеленые водоросли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6512" y="500042"/>
            <a:ext cx="2643206" cy="4983480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Клетки бактерий при благоприятных условиях очень быстро размножаются, делясь надвое. Если клетка удваивается каждые пол часа, то за сутки она способна дать 281474976710656 потомков. А некоторые бактерии способны размножаться еще быстрее</a:t>
            </a:r>
            <a:endParaRPr lang="ru-RU" sz="2000" dirty="0"/>
          </a:p>
        </p:txBody>
      </p:sp>
      <p:pic>
        <p:nvPicPr>
          <p:cNvPr id="5" name="Содержимое 4" descr="ппи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2214554"/>
            <a:ext cx="5638800" cy="2859190"/>
          </a:xfr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85720" y="428604"/>
            <a:ext cx="578647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Размножение бактерий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57950" y="714356"/>
            <a:ext cx="2500330" cy="49834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Быстрое размножение молочнокислых бактерий в молоке приводит к тому, что оно скисает за считанные часы</a:t>
            </a:r>
            <a:endParaRPr lang="ru-RU" sz="2400" dirty="0"/>
          </a:p>
        </p:txBody>
      </p:sp>
      <p:pic>
        <p:nvPicPr>
          <p:cNvPr id="5" name="Содержимое 4" descr="ап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4736650" cy="4357718"/>
          </a:xfrm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4282" y="285728"/>
            <a:ext cx="578647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Значение бактерий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467600" cy="1857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лабораториях бактерий выращивают на специальной питательной среде. Миллионы бактерий образуют колонии различного цвета и формы</a:t>
            </a:r>
            <a:endParaRPr lang="ru-RU" dirty="0"/>
          </a:p>
        </p:txBody>
      </p:sp>
      <p:pic>
        <p:nvPicPr>
          <p:cNvPr id="11" name="Содержимое 10" descr="с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4286256"/>
            <a:ext cx="2381250" cy="1562100"/>
          </a:xfrm>
        </p:spPr>
      </p:pic>
      <p:pic>
        <p:nvPicPr>
          <p:cNvPr id="12" name="Содержимое 11" descr="в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429256" y="4286256"/>
            <a:ext cx="2381250" cy="1609725"/>
          </a:xfrm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578647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Значение бактерий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43932" cy="31432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Быстрое размножение паразитических бактерий в организме человека приводит к тому, что например простудное заболевание развивается меньше чем за день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10" name="Содержимое 9" descr="мммм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3571876"/>
            <a:ext cx="2786082" cy="2819921"/>
          </a:xfrm>
        </p:spPr>
      </p:pic>
      <p:pic>
        <p:nvPicPr>
          <p:cNvPr id="11" name="Содержимое 10" descr="мммммммм.bmp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714876" y="4071942"/>
            <a:ext cx="3182881" cy="1285884"/>
          </a:xfrm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643042" y="285728"/>
            <a:ext cx="578647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Значение бактерий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8501122" cy="487375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Бактерии и в природе и в жизни человека имеют большое значение. Некоторые из них вредны для других организмов (растений, животных, человека), так как вызывают заболевания. Однако способность бактерий активно перерабатывать органические вещества, превращая их сначала в перегной, а затем в неорганические соединения, делает незаменимым их участие в круговороте веществ на Земле.</a:t>
            </a:r>
            <a:endParaRPr lang="ru-RU" sz="2800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6572249"/>
            <a:ext cx="1256510" cy="28575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2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49117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Бактерии – самая древняя группа организмов из ныне существующих на Земле. Первые бактерии появились, вероятно, более 3,5 </a:t>
            </a:r>
            <a:r>
              <a:rPr lang="ru-RU" sz="3600" b="1" dirty="0" err="1" smtClean="0"/>
              <a:t>млрд</a:t>
            </a:r>
            <a:r>
              <a:rPr lang="ru-RU" sz="3600" b="1" dirty="0" smtClean="0"/>
              <a:t> лет назад и на протяжении почти миллиарда лет были единственными живыми существами на нашей планете.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1125538"/>
            <a:ext cx="5554662" cy="2374900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itchFamily="18" charset="0"/>
              </a:rPr>
              <a:t>Впервые бактерий увидел в оптический микроскоп и описал голландский натуралист Антони </a:t>
            </a:r>
            <a:r>
              <a:rPr lang="ru-RU" sz="2400" dirty="0" err="1">
                <a:effectLst/>
                <a:latin typeface="Times New Roman" pitchFamily="18" charset="0"/>
              </a:rPr>
              <a:t>ван</a:t>
            </a:r>
            <a:r>
              <a:rPr lang="ru-RU" sz="2400" dirty="0">
                <a:effectLst/>
                <a:latin typeface="Times New Roman" pitchFamily="18" charset="0"/>
              </a:rPr>
              <a:t> Левенгук в 1676 году. Как и всех микроскопических существ он назвал их «</a:t>
            </a:r>
            <a:r>
              <a:rPr lang="ru-RU" sz="2400" dirty="0" err="1">
                <a:effectLst/>
                <a:latin typeface="Times New Roman" pitchFamily="18" charset="0"/>
              </a:rPr>
              <a:t>анималькули</a:t>
            </a:r>
            <a:r>
              <a:rPr lang="ru-RU" sz="2400" dirty="0">
                <a:effectLst/>
                <a:latin typeface="Times New Roman" pitchFamily="18" charset="0"/>
              </a:rPr>
              <a:t>». 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714480" y="285728"/>
            <a:ext cx="5610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Impact"/>
              </a:rPr>
              <a:t>История изучения бактерий</a:t>
            </a:r>
          </a:p>
        </p:txBody>
      </p:sp>
      <p:pic>
        <p:nvPicPr>
          <p:cNvPr id="29701" name="Picture 5" descr="Микроскоп 1751 г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2547938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Антони ван Левенгук">
            <a:hlinkClick r:id="rId3" tooltip="&quot;Антони ван Левенгук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429000"/>
            <a:ext cx="301148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Рис. 1 (1,62К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3500438"/>
            <a:ext cx="2433638" cy="2592387"/>
          </a:xfrm>
          <a:prstGeom prst="rect">
            <a:avLst/>
          </a:prstGeom>
          <a:noFill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059113" y="6165850"/>
            <a:ext cx="2449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Рисунки Левенгука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428604"/>
            <a:ext cx="6715172" cy="928694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Название «бактерии» ввёл в употребление Христиан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Эренберг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 в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itchFamily="18" charset="0"/>
              </a:rPr>
              <a:t>1828.</a:t>
            </a:r>
          </a:p>
        </p:txBody>
      </p:sp>
      <p:pic>
        <p:nvPicPr>
          <p:cNvPr id="30725" name="Picture 5" descr="a9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9077"/>
            <a:ext cx="1785949" cy="2119091"/>
          </a:xfrm>
          <a:prstGeom prst="rect">
            <a:avLst/>
          </a:prstGeom>
          <a:noFill/>
        </p:spPr>
      </p:pic>
      <p:pic>
        <p:nvPicPr>
          <p:cNvPr id="5" name="Picture 5" descr="pa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000240"/>
            <a:ext cx="1714512" cy="22710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428868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</a:rPr>
              <a:t>Луи Пастер в 1850-е положил начало изучению физиологии и метаболизма бактерий, а также открыл их болезнетворные свойства.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" name="Picture 5" descr="РОБЕРТ КОХ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1819258" cy="23949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4286256"/>
            <a:ext cx="6357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Дальнейшее развитие медицинская микробиология получила в трудах Роберта Коха, которым были сформулированы общие принципы определения возбудителя болезни (постулаты Коха). В 1905 он был удостоен Нобелевской премии за исследования туберкулёза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786314" y="3571876"/>
            <a:ext cx="1571636" cy="357190"/>
          </a:xfrm>
          <a:prstGeom prst="rightArrow">
            <a:avLst>
              <a:gd name="adj1" fmla="val 50000"/>
              <a:gd name="adj2" fmla="val 57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357554" y="1428736"/>
            <a:ext cx="150019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4429124" y="6000768"/>
            <a:ext cx="150019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6286512" y="1142984"/>
            <a:ext cx="2571768" cy="408337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Изучение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</a:rPr>
              <a:t>строения бактериальной клетки началось с 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изобретением электронного микроскопа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itchFamily="18" charset="0"/>
              </a:rPr>
              <a:t>в 1930-е.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Сканирующий электронный микроскоп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821" name="Picture 5" descr="Фото электронного микроскопа Philips XL30ESEM &quot;изнутри&quot;; иллюстрация предоставлена М. Шабановой (биологический факультет МГУ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567776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8" y="1285860"/>
            <a:ext cx="381635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относятся к прокариотам («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доядерным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» одноклеточным организмам)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нет ядра и большинства других органелл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Бактериальная клетка окружена клеточной стенкой и защитной капсулой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Палочковидные бактерии (бациллы) покрыты волосками 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itchFamily="18" charset="0"/>
              </a:rPr>
              <a:t>пилями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itchFamily="18" charset="0"/>
              </a:rPr>
              <a:t>, которыми прикрепляются к питательному субстрату или к другим клеткам.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57158" y="357166"/>
            <a:ext cx="8034364" cy="6254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Строение бактерий</a:t>
            </a:r>
          </a:p>
        </p:txBody>
      </p:sp>
      <p:pic>
        <p:nvPicPr>
          <p:cNvPr id="11269" name="Picture 5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646239" cy="4071966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286512" y="928670"/>
            <a:ext cx="2643206" cy="39404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Клетки бактерий очень малы. Сравните размеры бактерий с толщиной человеческого волоса</a:t>
            </a:r>
            <a:endParaRPr lang="ru-RU" sz="2800" dirty="0"/>
          </a:p>
        </p:txBody>
      </p:sp>
      <p:pic>
        <p:nvPicPr>
          <p:cNvPr id="5" name="Содержимое 4" descr="1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4619625" cy="5057775"/>
          </a:xfr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14348" y="285728"/>
            <a:ext cx="4929222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Размеры бактерий</a:t>
            </a:r>
            <a:endParaRPr lang="ru-RU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20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Распространение бактерий</a:t>
            </a:r>
          </a:p>
        </p:txBody>
      </p:sp>
      <p:pic>
        <p:nvPicPr>
          <p:cNvPr id="12293" name="Picture 5" descr="Escherichia coli 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928670"/>
            <a:ext cx="3600450" cy="3024188"/>
          </a:xfrm>
          <a:noFill/>
          <a:ln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68313" y="4005263"/>
            <a:ext cx="822960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Бактерий много в почве, на дне озер и океанов – повсюду, где накапливается органическое вещество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Они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живут в холоде, когда столбик термометра чуть превышает нулевую отметку, и в горячих кислотных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источниках. </a:t>
            </a:r>
            <a:endParaRPr lang="ru-RU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Некоторые бактерии переносят очень высокую соленость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с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</a:rPr>
              <a:t>температурой выше 90 среды; в частности, это единственные организмы, обнаруженные в Мертвом море. </a:t>
            </a:r>
          </a:p>
        </p:txBody>
      </p:sp>
      <p:pic>
        <p:nvPicPr>
          <p:cNvPr id="5" name="Picture 5" descr="почвенные бактерииhttp://soils.usda.gov/sqi/soil_quality/soil_biology/images/PBUT_L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928670"/>
            <a:ext cx="3929089" cy="3000396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</a:rPr>
              <a:t>В атмосфере они присутствуют в каплях воды, и их обилие там обычно зависит от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запыленности </a:t>
            </a: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</a:rPr>
              <a:t>воздуха.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</a:rPr>
              <a:t>Так, в городах дождевая вода содержит гораздо больше бактерий, чем в сельской местности.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000000"/>
                </a:solidFill>
                <a:effectLst/>
                <a:latin typeface="Times New Roman" pitchFamily="18" charset="0"/>
              </a:rPr>
              <a:t>В холодном воздухе высокогорий и полярных областей их мало, тем не менее они встречаются даже в нижнем слое стратосферы на высоте 8 км.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effectLst/>
                <a:latin typeface="Times New Roman" pitchFamily="18" charset="0"/>
              </a:rPr>
            </a:br>
            <a:endParaRPr lang="ru-RU" b="1" dirty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2089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Распространение бактерий</a:t>
            </a:r>
          </a:p>
        </p:txBody>
      </p:sp>
      <p:pic>
        <p:nvPicPr>
          <p:cNvPr id="15366" name="Picture 6" descr="Винные бактерии    http://www.vinegarman.com/zoo_acetobacter_sc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500438"/>
            <a:ext cx="3857652" cy="303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111</TotalTime>
  <Words>524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Царство Бактерии</vt:lpstr>
      <vt:lpstr>Бактерии – самая древняя группа организмов из ныне существующих на Земле. Первые бактерии появились, вероятно, более 3,5 млрд лет назад и на протяжении почти миллиарда лет были единственными живыми существами на нашей планете.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 лабораториях бактерий выращивают на специальной питательной среде. Миллионы бактерий образуют колонии различного цвета и формы</vt:lpstr>
      <vt:lpstr>Быстрое размножение паразитических бактерий в организме человека приводит к тому, что например простудное заболевание развивается меньше чем за день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Бактерии</dc:title>
  <dc:creator>User</dc:creator>
  <cp:lastModifiedBy>Inkognito</cp:lastModifiedBy>
  <cp:revision>18</cp:revision>
  <dcterms:created xsi:type="dcterms:W3CDTF">2010-05-06T19:49:05Z</dcterms:created>
  <dcterms:modified xsi:type="dcterms:W3CDTF">2012-11-28T18:18:17Z</dcterms:modified>
</cp:coreProperties>
</file>