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2" r:id="rId3"/>
    <p:sldId id="260" r:id="rId4"/>
    <p:sldId id="258" r:id="rId5"/>
    <p:sldId id="257" r:id="rId6"/>
    <p:sldId id="25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0795-0CB7-49AB-A421-7960C519F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293394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74E4-9B1F-4BCF-B1A5-36598616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066744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6798-BB13-40A1-AD8D-F5098DEBA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581471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078F-B551-44ED-9EA7-FC68A1989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918655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CE4E-231F-4D85-A8E7-69C1FFDDC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851222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ACBB-ACB6-4254-AC8F-74031EF9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847748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D48-9739-4930-8C42-5355D02A7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865294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D2D7-4799-41C0-88A1-D57E1091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726553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ED8A-84AE-40CF-8355-11E0A7F41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095401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8275-DFDB-49D5-8498-8DCE8FF76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6466420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3A86-EAB2-445A-8F16-C8E5F38C3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559763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CD13AF8-E2B6-41C3-98BD-00795055F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285860"/>
            <a:ext cx="777366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Строение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растительных клеток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8" t="15686" r="21568" b="7188"/>
          <a:stretch>
            <a:fillRect/>
          </a:stretch>
        </p:blipFill>
        <p:spPr bwMode="auto">
          <a:xfrm>
            <a:off x="5004048" y="3645024"/>
            <a:ext cx="2807236" cy="27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87490" y="0"/>
            <a:ext cx="1256510" cy="2857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3"/>
              </a:rPr>
              <a:t>Prezented.Ru</a:t>
            </a:r>
            <a:endParaRPr lang="ru-RU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8" t="15686" r="21568" b="7188"/>
          <a:stretch>
            <a:fillRect/>
          </a:stretch>
        </p:blipFill>
        <p:spPr bwMode="auto">
          <a:xfrm>
            <a:off x="1857375" y="785813"/>
            <a:ext cx="43576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6" y="3929066"/>
            <a:ext cx="16688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Оболочка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20289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Цитоплазма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14612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Вакуоль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2997" y="2071678"/>
            <a:ext cx="29610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Ядро с ядрышком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00636"/>
            <a:ext cx="22821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Хлоропласты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0"/>
            <a:ext cx="73937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Растительная клетка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37" t="33778" r="38568" b="44453"/>
          <a:stretch>
            <a:fillRect/>
          </a:stretch>
        </p:blipFill>
        <p:spPr bwMode="auto">
          <a:xfrm>
            <a:off x="5357813" y="2143125"/>
            <a:ext cx="35671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14612" y="357166"/>
            <a:ext cx="3526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Оболочка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357188" y="1714500"/>
            <a:ext cx="4786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3200" b="1">
                <a:latin typeface="Century" pitchFamily="18" charset="0"/>
              </a:rPr>
              <a:t>Прочная, бесцветная, прозрачная, легко пропускает свет внутрь клетки.</a:t>
            </a:r>
          </a:p>
          <a:p>
            <a:pPr algn="just" eaLnBrk="1" hangingPunct="1"/>
            <a:endParaRPr lang="ru-RU" sz="3200" b="1">
              <a:latin typeface="Century" pitchFamily="18" charset="0"/>
            </a:endParaRPr>
          </a:p>
          <a:p>
            <a:pPr algn="just" eaLnBrk="1" hangingPunct="1"/>
            <a:r>
              <a:rPr lang="ru-RU" sz="3200" b="1">
                <a:latin typeface="Century" pitchFamily="18" charset="0"/>
              </a:rPr>
              <a:t>Придает клетке определенную форму, защищает ее содержимое. 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26" t="33369" r="40868" b="34941"/>
          <a:stretch>
            <a:fillRect/>
          </a:stretch>
        </p:blipFill>
        <p:spPr bwMode="auto">
          <a:xfrm>
            <a:off x="285750" y="1571625"/>
            <a:ext cx="285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488" y="428604"/>
            <a:ext cx="43383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Цитоплазма</a:t>
            </a: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3214688" y="1928813"/>
            <a:ext cx="564356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 b="1">
                <a:latin typeface="Century" pitchFamily="18" charset="0"/>
              </a:rPr>
              <a:t>Бесцветное густое, тягучее образование.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Цитоплазма – внутренняя среда, в которой располагаются все другие части клетки.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В ней протекают различные биохимические процессы, обеспечивающие жизнедеятельность клетки.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Она постоянна движется по всему объему клетки.</a:t>
            </a:r>
          </a:p>
          <a:p>
            <a:pPr eaLnBrk="1" hangingPunct="1"/>
            <a:endParaRPr lang="ru-RU">
              <a:latin typeface="Century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33" t="33159" r="38086" b="33984"/>
          <a:stretch>
            <a:fillRect/>
          </a:stretch>
        </p:blipFill>
        <p:spPr bwMode="auto">
          <a:xfrm>
            <a:off x="6429375" y="2071688"/>
            <a:ext cx="25193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1802" y="142852"/>
            <a:ext cx="30548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Вакуоль</a:t>
            </a: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214313" y="1571625"/>
            <a:ext cx="60007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 b="1">
                <a:latin typeface="Century" pitchFamily="18" charset="0"/>
              </a:rPr>
              <a:t>Полости в цитоплазме.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Вакуоль – резервуар в котором содержится клеточный сок, накапливаются запасные питательные вещества и ненужные клетки продукты жизнедеятельности.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Клеточный сок – жидкость с растворенными в ней сахарами, минеральными солями.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С увеличением размеров вакуоли увеличивается и размер клетки, она растет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01" t="34622" r="40216" b="36540"/>
          <a:stretch>
            <a:fillRect/>
          </a:stretch>
        </p:blipFill>
        <p:spPr bwMode="auto">
          <a:xfrm>
            <a:off x="285750" y="1571625"/>
            <a:ext cx="30718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7290" y="142852"/>
            <a:ext cx="64374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Ядро с ядрышком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3643313" y="2000250"/>
            <a:ext cx="52149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 b="1">
                <a:latin typeface="Century" pitchFamily="18" charset="0"/>
              </a:rPr>
              <a:t>Ядро с ядрышком располагаются в центре или вдоль оболочки клетки. 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Ядро всегда окружено цитоплазмой.  Оно несет в себе наследственную информацию клетки.</a:t>
            </a:r>
          </a:p>
          <a:p>
            <a:pPr algn="just" eaLnBrk="1" hangingPunct="1"/>
            <a:r>
              <a:rPr lang="ru-RU" sz="2400" b="1">
                <a:latin typeface="Century" pitchFamily="18" charset="0"/>
              </a:rPr>
              <a:t>Ядро – центр жизнедеятельности клетки.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52" t="42902" r="37994" b="42467"/>
          <a:stretch>
            <a:fillRect/>
          </a:stretch>
        </p:blipFill>
        <p:spPr bwMode="auto">
          <a:xfrm>
            <a:off x="5500688" y="3786188"/>
            <a:ext cx="29686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00232" y="2428868"/>
            <a:ext cx="4904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Хлоропласты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285728"/>
            <a:ext cx="36888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Пластиды</a:t>
            </a: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714375" y="1500188"/>
            <a:ext cx="8215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Century" pitchFamily="18" charset="0"/>
              </a:rPr>
              <a:t>Мелкие тельца. Бесцветные, но чаще окрашенные в зеленый  или красно-оранжевый цвет</a:t>
            </a:r>
          </a:p>
        </p:txBody>
      </p:sp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571500" y="38576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Century" pitchFamily="18" charset="0"/>
              </a:rPr>
              <a:t>Зеленые пластиды.</a:t>
            </a:r>
          </a:p>
          <a:p>
            <a:pPr algn="just" eaLnBrk="1" hangingPunct="1"/>
            <a:r>
              <a:rPr lang="ru-RU" sz="2400">
                <a:latin typeface="Century" pitchFamily="18" charset="0"/>
              </a:rPr>
              <a:t>Зеленый цвет получают благодаря хлорофиллу.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8" t="15686" r="21568" b="7188"/>
          <a:stretch>
            <a:fillRect/>
          </a:stretch>
        </p:blipFill>
        <p:spPr bwMode="auto">
          <a:xfrm>
            <a:off x="1857375" y="785813"/>
            <a:ext cx="435768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3636" y="3929066"/>
            <a:ext cx="16688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Оболочка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20289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Цитоплазма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14612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Вакуоль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2997" y="2071678"/>
            <a:ext cx="29610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Ядро с ядрышком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000636"/>
            <a:ext cx="22821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Хлоропласты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0"/>
            <a:ext cx="73937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Растительная клетка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887490" y="6572249"/>
            <a:ext cx="1256510" cy="2857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3"/>
              </a:rPr>
              <a:t>Prezented.Ru</a:t>
            </a:r>
            <a:endParaRPr lang="ru-RU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190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Ядро с ядрышком</dc:title>
  <dc:creator>Женечка</dc:creator>
  <cp:lastModifiedBy>Inkognito</cp:lastModifiedBy>
  <cp:revision>13</cp:revision>
  <dcterms:created xsi:type="dcterms:W3CDTF">2007-11-16T13:58:57Z</dcterms:created>
  <dcterms:modified xsi:type="dcterms:W3CDTF">2012-11-28T18:17:19Z</dcterms:modified>
</cp:coreProperties>
</file>